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9" r:id="rId4"/>
  </p:sldMasterIdLst>
  <p:notesMasterIdLst>
    <p:notesMasterId r:id="rId15"/>
  </p:notesMasterIdLst>
  <p:handoutMasterIdLst>
    <p:handoutMasterId r:id="rId16"/>
  </p:handoutMasterIdLst>
  <p:sldIdLst>
    <p:sldId id="287" r:id="rId5"/>
    <p:sldId id="288" r:id="rId6"/>
    <p:sldId id="289" r:id="rId7"/>
    <p:sldId id="300" r:id="rId8"/>
    <p:sldId id="291" r:id="rId9"/>
    <p:sldId id="294" r:id="rId10"/>
    <p:sldId id="293" r:id="rId11"/>
    <p:sldId id="298" r:id="rId12"/>
    <p:sldId id="296" r:id="rId13"/>
    <p:sldId id="29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B50"/>
    <a:srgbClr val="05427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5985C-A623-40C8-A867-4B13B5D52748}" v="665" dt="2024-10-15T10:37:37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92588" autoAdjust="0"/>
  </p:normalViewPr>
  <p:slideViewPr>
    <p:cSldViewPr snapToGrid="0">
      <p:cViewPr varScale="1">
        <p:scale>
          <a:sx n="70" d="100"/>
          <a:sy n="70" d="100"/>
        </p:scale>
        <p:origin x="19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nda Cooper" userId="33398f97-853c-47f4-a061-eda567dd9f36" providerId="ADAL" clId="{7515985C-A623-40C8-A867-4B13B5D52748}"/>
    <pc:docChg chg="undo redo custSel addSld delSld modSld sldOrd modMainMaster">
      <pc:chgData name="Lucinda Cooper" userId="33398f97-853c-47f4-a061-eda567dd9f36" providerId="ADAL" clId="{7515985C-A623-40C8-A867-4B13B5D52748}" dt="2024-10-15T10:39:10.657" v="3069" actId="20577"/>
      <pc:docMkLst>
        <pc:docMk/>
      </pc:docMkLst>
      <pc:sldChg chg="del">
        <pc:chgData name="Lucinda Cooper" userId="33398f97-853c-47f4-a061-eda567dd9f36" providerId="ADAL" clId="{7515985C-A623-40C8-A867-4B13B5D52748}" dt="2024-10-14T16:01:07.370" v="507" actId="47"/>
        <pc:sldMkLst>
          <pc:docMk/>
          <pc:sldMk cId="553726541" sldId="256"/>
        </pc:sldMkLst>
      </pc:sldChg>
      <pc:sldChg chg="addSp delSp modSp del mod ord">
        <pc:chgData name="Lucinda Cooper" userId="33398f97-853c-47f4-a061-eda567dd9f36" providerId="ADAL" clId="{7515985C-A623-40C8-A867-4B13B5D52748}" dt="2024-10-14T16:58:16.142" v="1822" actId="47"/>
        <pc:sldMkLst>
          <pc:docMk/>
          <pc:sldMk cId="2480988046" sldId="268"/>
        </pc:sldMkLst>
        <pc:spChg chg="del mod">
          <ac:chgData name="Lucinda Cooper" userId="33398f97-853c-47f4-a061-eda567dd9f36" providerId="ADAL" clId="{7515985C-A623-40C8-A867-4B13B5D52748}" dt="2024-10-14T16:54:54.741" v="1696" actId="21"/>
          <ac:spMkLst>
            <pc:docMk/>
            <pc:sldMk cId="2480988046" sldId="268"/>
            <ac:spMk id="3" creationId="{F1519B7B-0AEF-6ECE-EB2F-B2B065333D2D}"/>
          </ac:spMkLst>
        </pc:spChg>
        <pc:spChg chg="mod">
          <ac:chgData name="Lucinda Cooper" userId="33398f97-853c-47f4-a061-eda567dd9f36" providerId="ADAL" clId="{7515985C-A623-40C8-A867-4B13B5D52748}" dt="2024-10-14T16:53:08.912" v="1680" actId="14100"/>
          <ac:spMkLst>
            <pc:docMk/>
            <pc:sldMk cId="2480988046" sldId="268"/>
            <ac:spMk id="5" creationId="{794135AE-DCDF-92B1-D40B-748EF037713C}"/>
          </ac:spMkLst>
        </pc:spChg>
        <pc:spChg chg="del mod">
          <ac:chgData name="Lucinda Cooper" userId="33398f97-853c-47f4-a061-eda567dd9f36" providerId="ADAL" clId="{7515985C-A623-40C8-A867-4B13B5D52748}" dt="2024-10-14T16:37:28.090" v="1643" actId="478"/>
          <ac:spMkLst>
            <pc:docMk/>
            <pc:sldMk cId="2480988046" sldId="268"/>
            <ac:spMk id="10" creationId="{CFFE470C-8B45-B19A-2D57-CF25BDB10337}"/>
          </ac:spMkLst>
        </pc:spChg>
        <pc:picChg chg="mod">
          <ac:chgData name="Lucinda Cooper" userId="33398f97-853c-47f4-a061-eda567dd9f36" providerId="ADAL" clId="{7515985C-A623-40C8-A867-4B13B5D52748}" dt="2024-10-14T16:36:43.725" v="1636" actId="1076"/>
          <ac:picMkLst>
            <pc:docMk/>
            <pc:sldMk cId="2480988046" sldId="268"/>
            <ac:picMk id="4" creationId="{6E45D203-3F1A-30A1-3745-3B09B3FA632C}"/>
          </ac:picMkLst>
        </pc:picChg>
        <pc:picChg chg="add mod">
          <ac:chgData name="Lucinda Cooper" userId="33398f97-853c-47f4-a061-eda567dd9f36" providerId="ADAL" clId="{7515985C-A623-40C8-A867-4B13B5D52748}" dt="2024-10-14T16:53:58.373" v="1690" actId="1076"/>
          <ac:picMkLst>
            <pc:docMk/>
            <pc:sldMk cId="2480988046" sldId="268"/>
            <ac:picMk id="7" creationId="{2516935A-E49F-D072-A0FE-FD0EC30098C3}"/>
          </ac:picMkLst>
        </pc:picChg>
        <pc:picChg chg="add mod">
          <ac:chgData name="Lucinda Cooper" userId="33398f97-853c-47f4-a061-eda567dd9f36" providerId="ADAL" clId="{7515985C-A623-40C8-A867-4B13B5D52748}" dt="2024-10-14T16:54:39.120" v="1692" actId="1076"/>
          <ac:picMkLst>
            <pc:docMk/>
            <pc:sldMk cId="2480988046" sldId="268"/>
            <ac:picMk id="9" creationId="{46A4ADCC-12EC-06D6-B612-19DD3CD3E459}"/>
          </ac:picMkLst>
        </pc:picChg>
        <pc:picChg chg="add mod">
          <ac:chgData name="Lucinda Cooper" userId="33398f97-853c-47f4-a061-eda567dd9f36" providerId="ADAL" clId="{7515985C-A623-40C8-A867-4B13B5D52748}" dt="2024-10-14T16:55:51.573" v="1731" actId="1076"/>
          <ac:picMkLst>
            <pc:docMk/>
            <pc:sldMk cId="2480988046" sldId="268"/>
            <ac:picMk id="12" creationId="{61F60183-7D38-8D7E-D5D3-5E7698F3AA54}"/>
          </ac:picMkLst>
        </pc:picChg>
      </pc:sldChg>
      <pc:sldChg chg="del">
        <pc:chgData name="Lucinda Cooper" userId="33398f97-853c-47f4-a061-eda567dd9f36" providerId="ADAL" clId="{7515985C-A623-40C8-A867-4B13B5D52748}" dt="2024-10-14T16:01:08.907" v="508" actId="47"/>
        <pc:sldMkLst>
          <pc:docMk/>
          <pc:sldMk cId="1454015761" sldId="275"/>
        </pc:sldMkLst>
      </pc:sldChg>
      <pc:sldChg chg="del">
        <pc:chgData name="Lucinda Cooper" userId="33398f97-853c-47f4-a061-eda567dd9f36" providerId="ADAL" clId="{7515985C-A623-40C8-A867-4B13B5D52748}" dt="2024-10-14T16:01:10.466" v="509" actId="47"/>
        <pc:sldMkLst>
          <pc:docMk/>
          <pc:sldMk cId="3627336306" sldId="277"/>
        </pc:sldMkLst>
      </pc:sldChg>
      <pc:sldChg chg="addSp delSp modSp mod modTransition setBg modClrScheme delDesignElem chgLayout">
        <pc:chgData name="Lucinda Cooper" userId="33398f97-853c-47f4-a061-eda567dd9f36" providerId="ADAL" clId="{7515985C-A623-40C8-A867-4B13B5D52748}" dt="2024-10-15T10:39:10.657" v="3069" actId="20577"/>
        <pc:sldMkLst>
          <pc:docMk/>
          <pc:sldMk cId="2179995084" sldId="287"/>
        </pc:sldMkLst>
        <pc:spChg chg="mod ord">
          <ac:chgData name="Lucinda Cooper" userId="33398f97-853c-47f4-a061-eda567dd9f36" providerId="ADAL" clId="{7515985C-A623-40C8-A867-4B13B5D52748}" dt="2024-10-15T10:36:50.684" v="2963" actId="700"/>
          <ac:spMkLst>
            <pc:docMk/>
            <pc:sldMk cId="2179995084" sldId="287"/>
            <ac:spMk id="2" creationId="{3D373E26-2D58-C00E-F95A-2B05C0FE27DE}"/>
          </ac:spMkLst>
        </pc:spChg>
        <pc:spChg chg="add del">
          <ac:chgData name="Lucinda Cooper" userId="33398f97-853c-47f4-a061-eda567dd9f36" providerId="ADAL" clId="{7515985C-A623-40C8-A867-4B13B5D52748}" dt="2024-10-15T10:20:18.221" v="2788" actId="478"/>
          <ac:spMkLst>
            <pc:docMk/>
            <pc:sldMk cId="2179995084" sldId="287"/>
            <ac:spMk id="4" creationId="{DD3749AB-1B45-C691-A865-1688D3F8DBBA}"/>
          </ac:spMkLst>
        </pc:spChg>
        <pc:spChg chg="add">
          <ac:chgData name="Lucinda Cooper" userId="33398f97-853c-47f4-a061-eda567dd9f36" providerId="ADAL" clId="{7515985C-A623-40C8-A867-4B13B5D52748}" dt="2024-10-15T10:24:27.661" v="2795"/>
          <ac:spMkLst>
            <pc:docMk/>
            <pc:sldMk cId="2179995084" sldId="287"/>
            <ac:spMk id="11" creationId="{43AE08A9-3CB9-98D1-A14A-75835932D08D}"/>
          </ac:spMkLst>
        </pc:spChg>
        <pc:spChg chg="mod ord">
          <ac:chgData name="Lucinda Cooper" userId="33398f97-853c-47f4-a061-eda567dd9f36" providerId="ADAL" clId="{7515985C-A623-40C8-A867-4B13B5D52748}" dt="2024-10-15T10:36:50.684" v="2963" actId="700"/>
          <ac:spMkLst>
            <pc:docMk/>
            <pc:sldMk cId="2179995084" sldId="287"/>
            <ac:spMk id="12" creationId="{62BA15A1-11B5-C444-24E6-BA1910A9FBBE}"/>
          </ac:spMkLst>
        </pc:spChg>
        <pc:spChg chg="add mod">
          <ac:chgData name="Lucinda Cooper" userId="33398f97-853c-47f4-a061-eda567dd9f36" providerId="ADAL" clId="{7515985C-A623-40C8-A867-4B13B5D52748}" dt="2024-10-15T10:24:31.165" v="2797"/>
          <ac:spMkLst>
            <pc:docMk/>
            <pc:sldMk cId="2179995084" sldId="287"/>
            <ac:spMk id="13" creationId="{175E93B1-AB02-6E61-DEA9-9A6FB92E7068}"/>
          </ac:spMkLst>
        </pc:spChg>
        <pc:spChg chg="add del mod ord">
          <ac:chgData name="Lucinda Cooper" userId="33398f97-853c-47f4-a061-eda567dd9f36" providerId="ADAL" clId="{7515985C-A623-40C8-A867-4B13B5D52748}" dt="2024-10-15T10:36:30.107" v="2957" actId="700"/>
          <ac:spMkLst>
            <pc:docMk/>
            <pc:sldMk cId="2179995084" sldId="287"/>
            <ac:spMk id="18" creationId="{ACAA502E-EBC6-098B-0D4D-FA4B336584A0}"/>
          </ac:spMkLst>
        </pc:spChg>
        <pc:spChg chg="add del mod ord">
          <ac:chgData name="Lucinda Cooper" userId="33398f97-853c-47f4-a061-eda567dd9f36" providerId="ADAL" clId="{7515985C-A623-40C8-A867-4B13B5D52748}" dt="2024-10-15T10:36:40.257" v="2961" actId="700"/>
          <ac:spMkLst>
            <pc:docMk/>
            <pc:sldMk cId="2179995084" sldId="287"/>
            <ac:spMk id="19" creationId="{745FCB4D-9C5E-02C7-62AA-5E728C48D48D}"/>
          </ac:spMkLst>
        </pc:spChg>
        <pc:spChg chg="mod">
          <ac:chgData name="Lucinda Cooper" userId="33398f97-853c-47f4-a061-eda567dd9f36" providerId="ADAL" clId="{7515985C-A623-40C8-A867-4B13B5D52748}" dt="2024-10-15T10:38:11.752" v="2983" actId="1076"/>
          <ac:spMkLst>
            <pc:docMk/>
            <pc:sldMk cId="2179995084" sldId="287"/>
            <ac:spMk id="20" creationId="{AB6A6D9F-9313-6F81-FC56-941211AA1102}"/>
          </ac:spMkLst>
        </pc:spChg>
        <pc:spChg chg="add del mod ord">
          <ac:chgData name="Lucinda Cooper" userId="33398f97-853c-47f4-a061-eda567dd9f36" providerId="ADAL" clId="{7515985C-A623-40C8-A867-4B13B5D52748}" dt="2024-10-15T10:36:40.257" v="2961" actId="700"/>
          <ac:spMkLst>
            <pc:docMk/>
            <pc:sldMk cId="2179995084" sldId="287"/>
            <ac:spMk id="21" creationId="{1BBBD6A2-B769-5AA2-EC73-BFC858267243}"/>
          </ac:spMkLst>
        </pc:spChg>
        <pc:spChg chg="add del mod ord">
          <ac:chgData name="Lucinda Cooper" userId="33398f97-853c-47f4-a061-eda567dd9f36" providerId="ADAL" clId="{7515985C-A623-40C8-A867-4B13B5D52748}" dt="2024-10-15T10:38:21.375" v="2987" actId="1076"/>
          <ac:spMkLst>
            <pc:docMk/>
            <pc:sldMk cId="2179995084" sldId="287"/>
            <ac:spMk id="22" creationId="{EFC562F0-9991-F49B-3E6F-DCB377BC34F9}"/>
          </ac:spMkLst>
        </pc:spChg>
        <pc:spChg chg="add del mod ord">
          <ac:chgData name="Lucinda Cooper" userId="33398f97-853c-47f4-a061-eda567dd9f36" providerId="ADAL" clId="{7515985C-A623-40C8-A867-4B13B5D52748}" dt="2024-10-15T10:39:10.657" v="3069" actId="20577"/>
          <ac:spMkLst>
            <pc:docMk/>
            <pc:sldMk cId="2179995084" sldId="287"/>
            <ac:spMk id="23" creationId="{7B509207-CF36-44E5-DF76-7A34BE8B88B1}"/>
          </ac:spMkLst>
        </pc:spChg>
        <pc:spChg chg="add del">
          <ac:chgData name="Lucinda Cooper" userId="33398f97-853c-47f4-a061-eda567dd9f36" providerId="ADAL" clId="{7515985C-A623-40C8-A867-4B13B5D52748}" dt="2024-10-15T10:36:50.684" v="2963" actId="700"/>
          <ac:spMkLst>
            <pc:docMk/>
            <pc:sldMk cId="2179995084" sldId="287"/>
            <ac:spMk id="1042" creationId="{A3376AEC-56BE-4409-81CB-72A1E385ED92}"/>
          </ac:spMkLst>
        </pc:spChg>
        <pc:spChg chg="add del">
          <ac:chgData name="Lucinda Cooper" userId="33398f97-853c-47f4-a061-eda567dd9f36" providerId="ADAL" clId="{7515985C-A623-40C8-A867-4B13B5D52748}" dt="2024-10-15T10:30:23.165" v="2838" actId="26606"/>
          <ac:spMkLst>
            <pc:docMk/>
            <pc:sldMk cId="2179995084" sldId="287"/>
            <ac:spMk id="1043" creationId="{A3376AEC-56BE-4409-81CB-72A1E385ED92}"/>
          </ac:spMkLst>
        </pc:spChg>
        <pc:spChg chg="add del">
          <ac:chgData name="Lucinda Cooper" userId="33398f97-853c-47f4-a061-eda567dd9f36" providerId="ADAL" clId="{7515985C-A623-40C8-A867-4B13B5D52748}" dt="2024-10-15T10:36:50.684" v="2963" actId="700"/>
          <ac:spMkLst>
            <pc:docMk/>
            <pc:sldMk cId="2179995084" sldId="287"/>
            <ac:spMk id="1044" creationId="{9B3AFACB-957E-46FB-8C2F-F1DB582E9F45}"/>
          </ac:spMkLst>
        </pc:spChg>
        <pc:spChg chg="add del">
          <ac:chgData name="Lucinda Cooper" userId="33398f97-853c-47f4-a061-eda567dd9f36" providerId="ADAL" clId="{7515985C-A623-40C8-A867-4B13B5D52748}" dt="2024-10-15T10:30:23.165" v="2838" actId="26606"/>
          <ac:spMkLst>
            <pc:docMk/>
            <pc:sldMk cId="2179995084" sldId="287"/>
            <ac:spMk id="1045" creationId="{9B3AFACB-957E-46FB-8C2F-F1DB582E9F45}"/>
          </ac:spMkLst>
        </pc:spChg>
        <pc:picChg chg="del">
          <ac:chgData name="Lucinda Cooper" userId="33398f97-853c-47f4-a061-eda567dd9f36" providerId="ADAL" clId="{7515985C-A623-40C8-A867-4B13B5D52748}" dt="2024-10-15T10:29:08.381" v="2828" actId="478"/>
          <ac:picMkLst>
            <pc:docMk/>
            <pc:sldMk cId="2179995084" sldId="287"/>
            <ac:picMk id="5" creationId="{9238313C-597E-85A7-9AB9-E21A819A2556}"/>
          </ac:picMkLst>
        </pc:picChg>
        <pc:picChg chg="del mod">
          <ac:chgData name="Lucinda Cooper" userId="33398f97-853c-47f4-a061-eda567dd9f36" providerId="ADAL" clId="{7515985C-A623-40C8-A867-4B13B5D52748}" dt="2024-10-15T10:25:59.301" v="2806" actId="478"/>
          <ac:picMkLst>
            <pc:docMk/>
            <pc:sldMk cId="2179995084" sldId="287"/>
            <ac:picMk id="6" creationId="{7948088B-F30E-40E3-6C0A-3678427EF520}"/>
          </ac:picMkLst>
        </pc:picChg>
        <pc:picChg chg="add del mod">
          <ac:chgData name="Lucinda Cooper" userId="33398f97-853c-47f4-a061-eda567dd9f36" providerId="ADAL" clId="{7515985C-A623-40C8-A867-4B13B5D52748}" dt="2024-10-15T10:23:54.814" v="2793" actId="478"/>
          <ac:picMkLst>
            <pc:docMk/>
            <pc:sldMk cId="2179995084" sldId="287"/>
            <ac:picMk id="7" creationId="{AE1BDC25-7302-CCA5-BC7A-549B522642D0}"/>
          </ac:picMkLst>
        </pc:picChg>
        <pc:picChg chg="del">
          <ac:chgData name="Lucinda Cooper" userId="33398f97-853c-47f4-a061-eda567dd9f36" providerId="ADAL" clId="{7515985C-A623-40C8-A867-4B13B5D52748}" dt="2024-10-15T10:28:52.846" v="2826" actId="478"/>
          <ac:picMkLst>
            <pc:docMk/>
            <pc:sldMk cId="2179995084" sldId="287"/>
            <ac:picMk id="8" creationId="{4B22540B-BF8E-E74D-62D4-1F4B02760C52}"/>
          </ac:picMkLst>
        </pc:picChg>
        <pc:picChg chg="del mod">
          <ac:chgData name="Lucinda Cooper" userId="33398f97-853c-47f4-a061-eda567dd9f36" providerId="ADAL" clId="{7515985C-A623-40C8-A867-4B13B5D52748}" dt="2024-10-15T10:30:31.505" v="2841" actId="478"/>
          <ac:picMkLst>
            <pc:docMk/>
            <pc:sldMk cId="2179995084" sldId="287"/>
            <ac:picMk id="9" creationId="{419C6EB9-7C9D-F41F-EBFD-CEBEE5FEB442}"/>
          </ac:picMkLst>
        </pc:picChg>
        <pc:picChg chg="add del">
          <ac:chgData name="Lucinda Cooper" userId="33398f97-853c-47f4-a061-eda567dd9f36" providerId="ADAL" clId="{7515985C-A623-40C8-A867-4B13B5D52748}" dt="2024-10-15T10:24:26.524" v="2794" actId="478"/>
          <ac:picMkLst>
            <pc:docMk/>
            <pc:sldMk cId="2179995084" sldId="287"/>
            <ac:picMk id="10" creationId="{849621FB-9579-813D-BBF3-69960A520089}"/>
          </ac:picMkLst>
        </pc:picChg>
        <pc:picChg chg="add del mod ord">
          <ac:chgData name="Lucinda Cooper" userId="33398f97-853c-47f4-a061-eda567dd9f36" providerId="ADAL" clId="{7515985C-A623-40C8-A867-4B13B5D52748}" dt="2024-10-15T10:37:13.929" v="2968" actId="1076"/>
          <ac:picMkLst>
            <pc:docMk/>
            <pc:sldMk cId="2179995084" sldId="287"/>
            <ac:picMk id="15" creationId="{C97583E3-081C-BA05-E420-9317ED3E36AA}"/>
          </ac:picMkLst>
        </pc:picChg>
        <pc:picChg chg="add mod ord">
          <ac:chgData name="Lucinda Cooper" userId="33398f97-853c-47f4-a061-eda567dd9f36" providerId="ADAL" clId="{7515985C-A623-40C8-A867-4B13B5D52748}" dt="2024-10-15T10:37:16.481" v="2969" actId="1076"/>
          <ac:picMkLst>
            <pc:docMk/>
            <pc:sldMk cId="2179995084" sldId="287"/>
            <ac:picMk id="16" creationId="{FA3E0481-527C-EC6D-7055-0D0789F3B405}"/>
          </ac:picMkLst>
        </pc:picChg>
        <pc:picChg chg="add del mod">
          <ac:chgData name="Lucinda Cooper" userId="33398f97-853c-47f4-a061-eda567dd9f36" providerId="ADAL" clId="{7515985C-A623-40C8-A867-4B13B5D52748}" dt="2024-10-15T10:36:20.670" v="2955" actId="478"/>
          <ac:picMkLst>
            <pc:docMk/>
            <pc:sldMk cId="2179995084" sldId="287"/>
            <ac:picMk id="17" creationId="{9728E2B3-22F9-EF72-95AA-A05B78037F61}"/>
          </ac:picMkLst>
        </pc:picChg>
        <pc:picChg chg="add mod">
          <ac:chgData name="Lucinda Cooper" userId="33398f97-853c-47f4-a061-eda567dd9f36" providerId="ADAL" clId="{7515985C-A623-40C8-A867-4B13B5D52748}" dt="2024-10-15T10:37:27.502" v="2972"/>
          <ac:picMkLst>
            <pc:docMk/>
            <pc:sldMk cId="2179995084" sldId="287"/>
            <ac:picMk id="24" creationId="{A1C6BF31-EDFF-2583-85EA-997600A7D6DA}"/>
          </ac:picMkLst>
        </pc:picChg>
        <pc:picChg chg="add mod">
          <ac:chgData name="Lucinda Cooper" userId="33398f97-853c-47f4-a061-eda567dd9f36" providerId="ADAL" clId="{7515985C-A623-40C8-A867-4B13B5D52748}" dt="2024-10-15T10:38:00.579" v="2980" actId="1076"/>
          <ac:picMkLst>
            <pc:docMk/>
            <pc:sldMk cId="2179995084" sldId="287"/>
            <ac:picMk id="25" creationId="{45584DCA-7943-7E33-38E6-87222186327C}"/>
          </ac:picMkLst>
        </pc:picChg>
        <pc:picChg chg="add del mod">
          <ac:chgData name="Lucinda Cooper" userId="33398f97-853c-47f4-a061-eda567dd9f36" providerId="ADAL" clId="{7515985C-A623-40C8-A867-4B13B5D52748}" dt="2024-10-15T10:19:20.587" v="2784" actId="1076"/>
          <ac:picMkLst>
            <pc:docMk/>
            <pc:sldMk cId="2179995084" sldId="287"/>
            <ac:picMk id="1026" creationId="{5A0BFA22-32F6-1CE5-8C42-AB5DA16E229A}"/>
          </ac:picMkLst>
        </pc:picChg>
        <pc:picChg chg="add del mod">
          <ac:chgData name="Lucinda Cooper" userId="33398f97-853c-47f4-a061-eda567dd9f36" providerId="ADAL" clId="{7515985C-A623-40C8-A867-4B13B5D52748}" dt="2024-10-15T10:20:19.713" v="2789" actId="478"/>
          <ac:picMkLst>
            <pc:docMk/>
            <pc:sldMk cId="2179995084" sldId="287"/>
            <ac:picMk id="1028" creationId="{44B503B9-D1BA-2F92-EB39-9B322ADD9BF2}"/>
          </ac:picMkLst>
        </pc:picChg>
        <pc:picChg chg="add del">
          <ac:chgData name="Lucinda Cooper" userId="33398f97-853c-47f4-a061-eda567dd9f36" providerId="ADAL" clId="{7515985C-A623-40C8-A867-4B13B5D52748}" dt="2024-10-15T10:21:42.621" v="2791" actId="478"/>
          <ac:picMkLst>
            <pc:docMk/>
            <pc:sldMk cId="2179995084" sldId="287"/>
            <ac:picMk id="1030" creationId="{DAF22245-81D2-5308-B8D8-8C7411E62939}"/>
          </ac:picMkLst>
        </pc:picChg>
        <pc:picChg chg="add del mod">
          <ac:chgData name="Lucinda Cooper" userId="33398f97-853c-47f4-a061-eda567dd9f36" providerId="ADAL" clId="{7515985C-A623-40C8-A867-4B13B5D52748}" dt="2024-10-15T10:27:55.494" v="2816" actId="1076"/>
          <ac:picMkLst>
            <pc:docMk/>
            <pc:sldMk cId="2179995084" sldId="287"/>
            <ac:picMk id="1034" creationId="{CE2E0019-99B0-1B98-4FFA-3A04B082956F}"/>
          </ac:picMkLst>
        </pc:picChg>
        <pc:picChg chg="add mod">
          <ac:chgData name="Lucinda Cooper" userId="33398f97-853c-47f4-a061-eda567dd9f36" providerId="ADAL" clId="{7515985C-A623-40C8-A867-4B13B5D52748}" dt="2024-10-15T10:28:28.826" v="2819" actId="1076"/>
          <ac:picMkLst>
            <pc:docMk/>
            <pc:sldMk cId="2179995084" sldId="287"/>
            <ac:picMk id="1036" creationId="{FB091EDD-143E-AF71-D3C1-C54BE3EDA0B1}"/>
          </ac:picMkLst>
        </pc:picChg>
        <pc:picChg chg="add mod ord">
          <ac:chgData name="Lucinda Cooper" userId="33398f97-853c-47f4-a061-eda567dd9f36" providerId="ADAL" clId="{7515985C-A623-40C8-A867-4B13B5D52748}" dt="2024-10-15T10:37:12.331" v="2967" actId="1076"/>
          <ac:picMkLst>
            <pc:docMk/>
            <pc:sldMk cId="2179995084" sldId="287"/>
            <ac:picMk id="1038" creationId="{130417BE-D356-0D6E-8089-8A0D1F44CFDC}"/>
          </ac:picMkLst>
        </pc:picChg>
        <pc:picChg chg="add mod">
          <ac:chgData name="Lucinda Cooper" userId="33398f97-853c-47f4-a061-eda567dd9f36" providerId="ADAL" clId="{7515985C-A623-40C8-A867-4B13B5D52748}" dt="2024-10-15T10:37:18.657" v="2970" actId="1076"/>
          <ac:picMkLst>
            <pc:docMk/>
            <pc:sldMk cId="2179995084" sldId="287"/>
            <ac:picMk id="1040" creationId="{30B1FF74-B736-7EA6-71A8-B14C654447A3}"/>
          </ac:picMkLst>
        </pc:picChg>
        <pc:cxnChg chg="add del">
          <ac:chgData name="Lucinda Cooper" userId="33398f97-853c-47f4-a061-eda567dd9f36" providerId="ADAL" clId="{7515985C-A623-40C8-A867-4B13B5D52748}" dt="2024-10-15T10:36:50.684" v="2963" actId="700"/>
          <ac:cxnSpMkLst>
            <pc:docMk/>
            <pc:sldMk cId="2179995084" sldId="287"/>
            <ac:cxnSpMk id="1046" creationId="{7682797B-F1A0-469F-9997-3DF1F5A002AE}"/>
          </ac:cxnSpMkLst>
        </pc:cxnChg>
        <pc:cxnChg chg="add del">
          <ac:chgData name="Lucinda Cooper" userId="33398f97-853c-47f4-a061-eda567dd9f36" providerId="ADAL" clId="{7515985C-A623-40C8-A867-4B13B5D52748}" dt="2024-10-15T10:30:23.165" v="2838" actId="26606"/>
          <ac:cxnSpMkLst>
            <pc:docMk/>
            <pc:sldMk cId="2179995084" sldId="287"/>
            <ac:cxnSpMk id="1047" creationId="{7682797B-F1A0-469F-9997-3DF1F5A002AE}"/>
          </ac:cxnSpMkLst>
        </pc:cxnChg>
        <pc:cxnChg chg="add del">
          <ac:chgData name="Lucinda Cooper" userId="33398f97-853c-47f4-a061-eda567dd9f36" providerId="ADAL" clId="{7515985C-A623-40C8-A867-4B13B5D52748}" dt="2024-10-15T10:36:50.684" v="2963" actId="700"/>
          <ac:cxnSpMkLst>
            <pc:docMk/>
            <pc:sldMk cId="2179995084" sldId="287"/>
            <ac:cxnSpMk id="1048" creationId="{43A79F37-F967-4461-BD0E-0DA8E24D8247}"/>
          </ac:cxnSpMkLst>
        </pc:cxnChg>
        <pc:cxnChg chg="add del">
          <ac:chgData name="Lucinda Cooper" userId="33398f97-853c-47f4-a061-eda567dd9f36" providerId="ADAL" clId="{7515985C-A623-40C8-A867-4B13B5D52748}" dt="2024-10-15T10:30:23.165" v="2838" actId="26606"/>
          <ac:cxnSpMkLst>
            <pc:docMk/>
            <pc:sldMk cId="2179995084" sldId="287"/>
            <ac:cxnSpMk id="1049" creationId="{43A79F37-F967-4461-BD0E-0DA8E24D8247}"/>
          </ac:cxnSpMkLst>
        </pc:cxnChg>
        <pc:cxnChg chg="add del">
          <ac:chgData name="Lucinda Cooper" userId="33398f97-853c-47f4-a061-eda567dd9f36" providerId="ADAL" clId="{7515985C-A623-40C8-A867-4B13B5D52748}" dt="2024-10-15T10:36:50.684" v="2963" actId="700"/>
          <ac:cxnSpMkLst>
            <pc:docMk/>
            <pc:sldMk cId="2179995084" sldId="287"/>
            <ac:cxnSpMk id="1050" creationId="{B09AFCF3-1EB8-49F2-A9BF-C3E15AD371FF}"/>
          </ac:cxnSpMkLst>
        </pc:cxnChg>
        <pc:cxnChg chg="add del">
          <ac:chgData name="Lucinda Cooper" userId="33398f97-853c-47f4-a061-eda567dd9f36" providerId="ADAL" clId="{7515985C-A623-40C8-A867-4B13B5D52748}" dt="2024-10-15T10:30:23.165" v="2838" actId="26606"/>
          <ac:cxnSpMkLst>
            <pc:docMk/>
            <pc:sldMk cId="2179995084" sldId="287"/>
            <ac:cxnSpMk id="1051" creationId="{B09AFCF3-1EB8-49F2-A9BF-C3E15AD371FF}"/>
          </ac:cxnSpMkLst>
        </pc:cxnChg>
        <pc:cxnChg chg="add del">
          <ac:chgData name="Lucinda Cooper" userId="33398f97-853c-47f4-a061-eda567dd9f36" providerId="ADAL" clId="{7515985C-A623-40C8-A867-4B13B5D52748}" dt="2024-10-15T10:30:23.165" v="2838" actId="26606"/>
          <ac:cxnSpMkLst>
            <pc:docMk/>
            <pc:sldMk cId="2179995084" sldId="287"/>
            <ac:cxnSpMk id="1053" creationId="{3201E715-7EA3-44AE-8BAA-D21BBB5C03ED}"/>
          </ac:cxnSpMkLst>
        </pc:cxnChg>
        <pc:cxnChg chg="add del">
          <ac:chgData name="Lucinda Cooper" userId="33398f97-853c-47f4-a061-eda567dd9f36" providerId="ADAL" clId="{7515985C-A623-40C8-A867-4B13B5D52748}" dt="2024-10-15T10:36:50.684" v="2963" actId="700"/>
          <ac:cxnSpMkLst>
            <pc:docMk/>
            <pc:sldMk cId="2179995084" sldId="287"/>
            <ac:cxnSpMk id="1055" creationId="{3201E715-7EA3-44AE-8BAA-D21BBB5C03ED}"/>
          </ac:cxnSpMkLst>
        </pc:cxnChg>
      </pc:sldChg>
      <pc:sldChg chg="addSp modSp mod modTransition setBg">
        <pc:chgData name="Lucinda Cooper" userId="33398f97-853c-47f4-a061-eda567dd9f36" providerId="ADAL" clId="{7515985C-A623-40C8-A867-4B13B5D52748}" dt="2024-10-15T10:33:19.823" v="2884"/>
        <pc:sldMkLst>
          <pc:docMk/>
          <pc:sldMk cId="2108195147" sldId="288"/>
        </pc:sldMkLst>
        <pc:spChg chg="mod">
          <ac:chgData name="Lucinda Cooper" userId="33398f97-853c-47f4-a061-eda567dd9f36" providerId="ADAL" clId="{7515985C-A623-40C8-A867-4B13B5D52748}" dt="2024-10-15T09:30:46.642" v="2470" actId="20577"/>
          <ac:spMkLst>
            <pc:docMk/>
            <pc:sldMk cId="2108195147" sldId="288"/>
            <ac:spMk id="3" creationId="{EC0DE152-1CCE-6851-C432-6D87528C6FC6}"/>
          </ac:spMkLst>
        </pc:spChg>
        <pc:spChg chg="add mod">
          <ac:chgData name="Lucinda Cooper" userId="33398f97-853c-47f4-a061-eda567dd9f36" providerId="ADAL" clId="{7515985C-A623-40C8-A867-4B13B5D52748}" dt="2024-10-15T09:30:51.256" v="2471" actId="1076"/>
          <ac:spMkLst>
            <pc:docMk/>
            <pc:sldMk cId="2108195147" sldId="288"/>
            <ac:spMk id="7" creationId="{719F2148-F3C3-1327-1100-D8151C5654D8}"/>
          </ac:spMkLst>
        </pc:spChg>
        <pc:picChg chg="mod ord">
          <ac:chgData name="Lucinda Cooper" userId="33398f97-853c-47f4-a061-eda567dd9f36" providerId="ADAL" clId="{7515985C-A623-40C8-A867-4B13B5D52748}" dt="2024-10-15T09:28:59.414" v="2444" actId="1076"/>
          <ac:picMkLst>
            <pc:docMk/>
            <pc:sldMk cId="2108195147" sldId="288"/>
            <ac:picMk id="6" creationId="{114CC3B8-68D3-235E-A2F8-39AE9A9B48F0}"/>
          </ac:picMkLst>
        </pc:picChg>
        <pc:picChg chg="mod">
          <ac:chgData name="Lucinda Cooper" userId="33398f97-853c-47f4-a061-eda567dd9f36" providerId="ADAL" clId="{7515985C-A623-40C8-A867-4B13B5D52748}" dt="2024-10-15T09:28:52.258" v="2443" actId="1076"/>
          <ac:picMkLst>
            <pc:docMk/>
            <pc:sldMk cId="2108195147" sldId="288"/>
            <ac:picMk id="8" creationId="{5D4437AA-DBE2-4041-FABA-236A322176D2}"/>
          </ac:picMkLst>
        </pc:picChg>
        <pc:picChg chg="mod">
          <ac:chgData name="Lucinda Cooper" userId="33398f97-853c-47f4-a061-eda567dd9f36" providerId="ADAL" clId="{7515985C-A623-40C8-A867-4B13B5D52748}" dt="2024-10-15T09:28:49.640" v="2441" actId="1076"/>
          <ac:picMkLst>
            <pc:docMk/>
            <pc:sldMk cId="2108195147" sldId="288"/>
            <ac:picMk id="10" creationId="{FC13FFA0-D7DF-A258-5200-8AE4891C252C}"/>
          </ac:picMkLst>
        </pc:picChg>
        <pc:picChg chg="mod">
          <ac:chgData name="Lucinda Cooper" userId="33398f97-853c-47f4-a061-eda567dd9f36" providerId="ADAL" clId="{7515985C-A623-40C8-A867-4B13B5D52748}" dt="2024-10-15T09:29:07.962" v="2447" actId="1076"/>
          <ac:picMkLst>
            <pc:docMk/>
            <pc:sldMk cId="2108195147" sldId="288"/>
            <ac:picMk id="11" creationId="{F8C0131E-0EF2-C607-94BC-95F046B9A7B3}"/>
          </ac:picMkLst>
        </pc:picChg>
        <pc:picChg chg="mod ord">
          <ac:chgData name="Lucinda Cooper" userId="33398f97-853c-47f4-a061-eda567dd9f36" providerId="ADAL" clId="{7515985C-A623-40C8-A867-4B13B5D52748}" dt="2024-10-15T09:28:50.820" v="2442" actId="1076"/>
          <ac:picMkLst>
            <pc:docMk/>
            <pc:sldMk cId="2108195147" sldId="288"/>
            <ac:picMk id="12" creationId="{6811E795-3E3F-8C5A-87D8-E8D5A1C331FD}"/>
          </ac:picMkLst>
        </pc:picChg>
        <pc:picChg chg="mod ord">
          <ac:chgData name="Lucinda Cooper" userId="33398f97-853c-47f4-a061-eda567dd9f36" providerId="ADAL" clId="{7515985C-A623-40C8-A867-4B13B5D52748}" dt="2024-10-15T09:29:04.205" v="2446" actId="1076"/>
          <ac:picMkLst>
            <pc:docMk/>
            <pc:sldMk cId="2108195147" sldId="288"/>
            <ac:picMk id="18" creationId="{2EE7F008-2E87-CD1B-F725-CF7D0153AB07}"/>
          </ac:picMkLst>
        </pc:picChg>
      </pc:sldChg>
      <pc:sldChg chg="addSp delSp modSp mod modTransition setBg">
        <pc:chgData name="Lucinda Cooper" userId="33398f97-853c-47f4-a061-eda567dd9f36" providerId="ADAL" clId="{7515985C-A623-40C8-A867-4B13B5D52748}" dt="2024-10-15T10:33:19.823" v="2884"/>
        <pc:sldMkLst>
          <pc:docMk/>
          <pc:sldMk cId="2345689456" sldId="289"/>
        </pc:sldMkLst>
        <pc:spChg chg="mod">
          <ac:chgData name="Lucinda Cooper" userId="33398f97-853c-47f4-a061-eda567dd9f36" providerId="ADAL" clId="{7515985C-A623-40C8-A867-4B13B5D52748}" dt="2024-10-14T10:15:22.687" v="33" actId="1076"/>
          <ac:spMkLst>
            <pc:docMk/>
            <pc:sldMk cId="2345689456" sldId="289"/>
            <ac:spMk id="2" creationId="{0F9DE4CF-6E03-3D85-6D8C-C243FAF7C6A0}"/>
          </ac:spMkLst>
        </pc:spChg>
        <pc:picChg chg="del mod">
          <ac:chgData name="Lucinda Cooper" userId="33398f97-853c-47f4-a061-eda567dd9f36" providerId="ADAL" clId="{7515985C-A623-40C8-A867-4B13B5D52748}" dt="2024-10-14T10:12:16.005" v="2" actId="478"/>
          <ac:picMkLst>
            <pc:docMk/>
            <pc:sldMk cId="2345689456" sldId="289"/>
            <ac:picMk id="14" creationId="{4DFC9AA2-5C82-F1B3-CB33-BBE8FC7D401C}"/>
          </ac:picMkLst>
        </pc:picChg>
        <pc:picChg chg="del mod">
          <ac:chgData name="Lucinda Cooper" userId="33398f97-853c-47f4-a061-eda567dd9f36" providerId="ADAL" clId="{7515985C-A623-40C8-A867-4B13B5D52748}" dt="2024-10-14T10:12:28.929" v="9" actId="478"/>
          <ac:picMkLst>
            <pc:docMk/>
            <pc:sldMk cId="2345689456" sldId="289"/>
            <ac:picMk id="17" creationId="{2213FCCD-CD3D-C7CC-CBD0-C8C5482DBE82}"/>
          </ac:picMkLst>
        </pc:picChg>
        <pc:picChg chg="del">
          <ac:chgData name="Lucinda Cooper" userId="33398f97-853c-47f4-a061-eda567dd9f36" providerId="ADAL" clId="{7515985C-A623-40C8-A867-4B13B5D52748}" dt="2024-10-14T10:12:32.498" v="11" actId="478"/>
          <ac:picMkLst>
            <pc:docMk/>
            <pc:sldMk cId="2345689456" sldId="289"/>
            <ac:picMk id="19" creationId="{4E87CA0C-82C9-2DDD-D32A-3CD336A207E1}"/>
          </ac:picMkLst>
        </pc:picChg>
        <pc:picChg chg="add del mod">
          <ac:chgData name="Lucinda Cooper" userId="33398f97-853c-47f4-a061-eda567dd9f36" providerId="ADAL" clId="{7515985C-A623-40C8-A867-4B13B5D52748}" dt="2024-10-14T10:20:34.519" v="58" actId="478"/>
          <ac:picMkLst>
            <pc:docMk/>
            <pc:sldMk cId="2345689456" sldId="289"/>
            <ac:picMk id="1026" creationId="{4A0EF3C3-50A1-851A-B1CB-F70ECA40B8F9}"/>
          </ac:picMkLst>
        </pc:picChg>
        <pc:picChg chg="add mod">
          <ac:chgData name="Lucinda Cooper" userId="33398f97-853c-47f4-a061-eda567dd9f36" providerId="ADAL" clId="{7515985C-A623-40C8-A867-4B13B5D52748}" dt="2024-10-14T10:13:29.409" v="15" actId="1076"/>
          <ac:picMkLst>
            <pc:docMk/>
            <pc:sldMk cId="2345689456" sldId="289"/>
            <ac:picMk id="1028" creationId="{E914E72E-F97E-E832-07F2-E809670F51B9}"/>
          </ac:picMkLst>
        </pc:picChg>
        <pc:picChg chg="add del mod">
          <ac:chgData name="Lucinda Cooper" userId="33398f97-853c-47f4-a061-eda567dd9f36" providerId="ADAL" clId="{7515985C-A623-40C8-A867-4B13B5D52748}" dt="2024-10-14T10:25:15.864" v="61" actId="478"/>
          <ac:picMkLst>
            <pc:docMk/>
            <pc:sldMk cId="2345689456" sldId="289"/>
            <ac:picMk id="1030" creationId="{A1E66E3E-EBA0-BDD1-1109-E155CFB53DF4}"/>
          </ac:picMkLst>
        </pc:picChg>
        <pc:picChg chg="add del mod">
          <ac:chgData name="Lucinda Cooper" userId="33398f97-853c-47f4-a061-eda567dd9f36" providerId="ADAL" clId="{7515985C-A623-40C8-A867-4B13B5D52748}" dt="2024-10-14T10:17:24.951" v="42" actId="478"/>
          <ac:picMkLst>
            <pc:docMk/>
            <pc:sldMk cId="2345689456" sldId="289"/>
            <ac:picMk id="1032" creationId="{DDB3C1DB-EDFB-C5CA-9A07-0835027EAACE}"/>
          </ac:picMkLst>
        </pc:picChg>
        <pc:picChg chg="add mod">
          <ac:chgData name="Lucinda Cooper" userId="33398f97-853c-47f4-a061-eda567dd9f36" providerId="ADAL" clId="{7515985C-A623-40C8-A867-4B13B5D52748}" dt="2024-10-14T10:29:40.661" v="108" actId="14100"/>
          <ac:picMkLst>
            <pc:docMk/>
            <pc:sldMk cId="2345689456" sldId="289"/>
            <ac:picMk id="1034" creationId="{0732AE47-0729-9B51-AA38-ADA2EB88766B}"/>
          </ac:picMkLst>
        </pc:picChg>
        <pc:picChg chg="add mod">
          <ac:chgData name="Lucinda Cooper" userId="33398f97-853c-47f4-a061-eda567dd9f36" providerId="ADAL" clId="{7515985C-A623-40C8-A867-4B13B5D52748}" dt="2024-10-14T10:38:34.882" v="254" actId="1076"/>
          <ac:picMkLst>
            <pc:docMk/>
            <pc:sldMk cId="2345689456" sldId="289"/>
            <ac:picMk id="1036" creationId="{AC871E3A-2779-0E1D-B6EC-0EEA79CF94F8}"/>
          </ac:picMkLst>
        </pc:picChg>
        <pc:picChg chg="add mod">
          <ac:chgData name="Lucinda Cooper" userId="33398f97-853c-47f4-a061-eda567dd9f36" providerId="ADAL" clId="{7515985C-A623-40C8-A867-4B13B5D52748}" dt="2024-10-14T10:29:31.946" v="106" actId="14100"/>
          <ac:picMkLst>
            <pc:docMk/>
            <pc:sldMk cId="2345689456" sldId="289"/>
            <ac:picMk id="1038" creationId="{83614A9F-6513-29F8-7BAE-9E5B889B044A}"/>
          </ac:picMkLst>
        </pc:picChg>
        <pc:picChg chg="add mod">
          <ac:chgData name="Lucinda Cooper" userId="33398f97-853c-47f4-a061-eda567dd9f36" providerId="ADAL" clId="{7515985C-A623-40C8-A867-4B13B5D52748}" dt="2024-10-14T10:29:49.937" v="111" actId="14100"/>
          <ac:picMkLst>
            <pc:docMk/>
            <pc:sldMk cId="2345689456" sldId="289"/>
            <ac:picMk id="1040" creationId="{E8734476-510E-102C-653B-18A017533C8C}"/>
          </ac:picMkLst>
        </pc:picChg>
        <pc:picChg chg="del mod">
          <ac:chgData name="Lucinda Cooper" userId="33398f97-853c-47f4-a061-eda567dd9f36" providerId="ADAL" clId="{7515985C-A623-40C8-A867-4B13B5D52748}" dt="2024-10-14T10:27:24.987" v="97" actId="478"/>
          <ac:picMkLst>
            <pc:docMk/>
            <pc:sldMk cId="2345689456" sldId="289"/>
            <ac:picMk id="8194" creationId="{EF023B42-43FF-949E-3439-B2023479D777}"/>
          </ac:picMkLst>
        </pc:picChg>
      </pc:sldChg>
      <pc:sldChg chg="modSp mod modTransition setBg">
        <pc:chgData name="Lucinda Cooper" userId="33398f97-853c-47f4-a061-eda567dd9f36" providerId="ADAL" clId="{7515985C-A623-40C8-A867-4B13B5D52748}" dt="2024-10-15T10:33:19.823" v="2884"/>
        <pc:sldMkLst>
          <pc:docMk/>
          <pc:sldMk cId="2255031888" sldId="291"/>
        </pc:sldMkLst>
        <pc:spChg chg="mod">
          <ac:chgData name="Lucinda Cooper" userId="33398f97-853c-47f4-a061-eda567dd9f36" providerId="ADAL" clId="{7515985C-A623-40C8-A867-4B13B5D52748}" dt="2024-10-14T10:39:01.122" v="255" actId="207"/>
          <ac:spMkLst>
            <pc:docMk/>
            <pc:sldMk cId="2255031888" sldId="291"/>
            <ac:spMk id="2" creationId="{0F9DE4CF-6E03-3D85-6D8C-C243FAF7C6A0}"/>
          </ac:spMkLst>
        </pc:spChg>
      </pc:sldChg>
      <pc:sldChg chg="delSp modSp mod modTransition setBg">
        <pc:chgData name="Lucinda Cooper" userId="33398f97-853c-47f4-a061-eda567dd9f36" providerId="ADAL" clId="{7515985C-A623-40C8-A867-4B13B5D52748}" dt="2024-10-15T10:33:19.823" v="2884"/>
        <pc:sldMkLst>
          <pc:docMk/>
          <pc:sldMk cId="3661940124" sldId="293"/>
        </pc:sldMkLst>
        <pc:picChg chg="mod">
          <ac:chgData name="Lucinda Cooper" userId="33398f97-853c-47f4-a061-eda567dd9f36" providerId="ADAL" clId="{7515985C-A623-40C8-A867-4B13B5D52748}" dt="2024-10-14T16:40:27.194" v="1661" actId="1076"/>
          <ac:picMkLst>
            <pc:docMk/>
            <pc:sldMk cId="3661940124" sldId="293"/>
            <ac:picMk id="7" creationId="{92D573D3-8A48-09F1-93B1-AC2B9EBF1FBD}"/>
          </ac:picMkLst>
        </pc:picChg>
        <pc:picChg chg="mod">
          <ac:chgData name="Lucinda Cooper" userId="33398f97-853c-47f4-a061-eda567dd9f36" providerId="ADAL" clId="{7515985C-A623-40C8-A867-4B13B5D52748}" dt="2024-10-14T16:40:43.458" v="1667" actId="1076"/>
          <ac:picMkLst>
            <pc:docMk/>
            <pc:sldMk cId="3661940124" sldId="293"/>
            <ac:picMk id="9" creationId="{6EDB2154-C8B0-AB44-4FA3-3E1F488F5553}"/>
          </ac:picMkLst>
        </pc:picChg>
        <pc:picChg chg="mod">
          <ac:chgData name="Lucinda Cooper" userId="33398f97-853c-47f4-a061-eda567dd9f36" providerId="ADAL" clId="{7515985C-A623-40C8-A867-4B13B5D52748}" dt="2024-10-14T16:40:33.955" v="1663" actId="1076"/>
          <ac:picMkLst>
            <pc:docMk/>
            <pc:sldMk cId="3661940124" sldId="293"/>
            <ac:picMk id="11" creationId="{B0CEF3AC-D6EA-A505-0AE3-9C014BC6BAC4}"/>
          </ac:picMkLst>
        </pc:picChg>
        <pc:picChg chg="mod">
          <ac:chgData name="Lucinda Cooper" userId="33398f97-853c-47f4-a061-eda567dd9f36" providerId="ADAL" clId="{7515985C-A623-40C8-A867-4B13B5D52748}" dt="2024-10-14T16:40:36.773" v="1664" actId="1076"/>
          <ac:picMkLst>
            <pc:docMk/>
            <pc:sldMk cId="3661940124" sldId="293"/>
            <ac:picMk id="12" creationId="{3CB69294-1E3F-256C-37E8-F49563323CA5}"/>
          </ac:picMkLst>
        </pc:picChg>
        <pc:picChg chg="del">
          <ac:chgData name="Lucinda Cooper" userId="33398f97-853c-47f4-a061-eda567dd9f36" providerId="ADAL" clId="{7515985C-A623-40C8-A867-4B13B5D52748}" dt="2024-10-14T16:40:22.159" v="1658" actId="478"/>
          <ac:picMkLst>
            <pc:docMk/>
            <pc:sldMk cId="3661940124" sldId="293"/>
            <ac:picMk id="14" creationId="{30F13F84-40F2-16D6-06B6-AC519C0AE05F}"/>
          </ac:picMkLst>
        </pc:picChg>
        <pc:picChg chg="del">
          <ac:chgData name="Lucinda Cooper" userId="33398f97-853c-47f4-a061-eda567dd9f36" providerId="ADAL" clId="{7515985C-A623-40C8-A867-4B13B5D52748}" dt="2024-10-14T16:40:20.746" v="1657" actId="478"/>
          <ac:picMkLst>
            <pc:docMk/>
            <pc:sldMk cId="3661940124" sldId="293"/>
            <ac:picMk id="15" creationId="{10BDE55E-A308-1E61-D12A-461B37631FD9}"/>
          </ac:picMkLst>
        </pc:picChg>
        <pc:picChg chg="mod">
          <ac:chgData name="Lucinda Cooper" userId="33398f97-853c-47f4-a061-eda567dd9f36" providerId="ADAL" clId="{7515985C-A623-40C8-A867-4B13B5D52748}" dt="2024-10-14T16:40:25.783" v="1660" actId="1076"/>
          <ac:picMkLst>
            <pc:docMk/>
            <pc:sldMk cId="3661940124" sldId="293"/>
            <ac:picMk id="3074" creationId="{2ECDB60C-D40D-41D7-EAAE-184FF61BD399}"/>
          </ac:picMkLst>
        </pc:picChg>
      </pc:sldChg>
      <pc:sldChg chg="addSp delSp modSp mod modTransition setBg delAnim modAnim">
        <pc:chgData name="Lucinda Cooper" userId="33398f97-853c-47f4-a061-eda567dd9f36" providerId="ADAL" clId="{7515985C-A623-40C8-A867-4B13B5D52748}" dt="2024-10-15T10:33:19.823" v="2884"/>
        <pc:sldMkLst>
          <pc:docMk/>
          <pc:sldMk cId="3765728530" sldId="294"/>
        </pc:sldMkLst>
        <pc:picChg chg="del mod">
          <ac:chgData name="Lucinda Cooper" userId="33398f97-853c-47f4-a061-eda567dd9f36" providerId="ADAL" clId="{7515985C-A623-40C8-A867-4B13B5D52748}" dt="2024-10-14T16:05:40.621" v="619" actId="478"/>
          <ac:picMkLst>
            <pc:docMk/>
            <pc:sldMk cId="3765728530" sldId="294"/>
            <ac:picMk id="11" creationId="{6392C2B0-2FC8-7E56-1868-0D12211D6D0D}"/>
          </ac:picMkLst>
        </pc:picChg>
        <pc:picChg chg="add del mod">
          <ac:chgData name="Lucinda Cooper" userId="33398f97-853c-47f4-a061-eda567dd9f36" providerId="ADAL" clId="{7515985C-A623-40C8-A867-4B13B5D52748}" dt="2024-10-14T16:05:15.059" v="618" actId="478"/>
          <ac:picMkLst>
            <pc:docMk/>
            <pc:sldMk cId="3765728530" sldId="294"/>
            <ac:picMk id="13" creationId="{758D1346-427E-7A4F-DD96-187371AFA871}"/>
          </ac:picMkLst>
        </pc:picChg>
        <pc:picChg chg="add mod">
          <ac:chgData name="Lucinda Cooper" userId="33398f97-853c-47f4-a061-eda567dd9f36" providerId="ADAL" clId="{7515985C-A623-40C8-A867-4B13B5D52748}" dt="2024-10-14T16:07:51.448" v="629" actId="1076"/>
          <ac:picMkLst>
            <pc:docMk/>
            <pc:sldMk cId="3765728530" sldId="294"/>
            <ac:picMk id="15" creationId="{C34A4C37-6B4A-7971-C120-E9FD7AF2D9D7}"/>
          </ac:picMkLst>
        </pc:picChg>
        <pc:picChg chg="del mod">
          <ac:chgData name="Lucinda Cooper" userId="33398f97-853c-47f4-a061-eda567dd9f36" providerId="ADAL" clId="{7515985C-A623-40C8-A867-4B13B5D52748}" dt="2024-10-14T16:08:46.732" v="638" actId="478"/>
          <ac:picMkLst>
            <pc:docMk/>
            <pc:sldMk cId="3765728530" sldId="294"/>
            <ac:picMk id="16" creationId="{7405F01C-3FD1-C552-CD82-C03E1F4B5183}"/>
          </ac:picMkLst>
        </pc:picChg>
        <pc:picChg chg="mod">
          <ac:chgData name="Lucinda Cooper" userId="33398f97-853c-47f4-a061-eda567dd9f36" providerId="ADAL" clId="{7515985C-A623-40C8-A867-4B13B5D52748}" dt="2024-10-14T16:09:01.381" v="643" actId="1076"/>
          <ac:picMkLst>
            <pc:docMk/>
            <pc:sldMk cId="3765728530" sldId="294"/>
            <ac:picMk id="18" creationId="{1FE31E5D-CB41-691B-1E6B-F3BBCB4644A4}"/>
          </ac:picMkLst>
        </pc:picChg>
        <pc:picChg chg="add mod ord">
          <ac:chgData name="Lucinda Cooper" userId="33398f97-853c-47f4-a061-eda567dd9f36" providerId="ADAL" clId="{7515985C-A623-40C8-A867-4B13B5D52748}" dt="2024-10-14T16:09:09.302" v="645" actId="1076"/>
          <ac:picMkLst>
            <pc:docMk/>
            <pc:sldMk cId="3765728530" sldId="294"/>
            <ac:picMk id="19" creationId="{7CE7C9E7-C2BF-954D-09D4-A9FA7173368D}"/>
          </ac:picMkLst>
        </pc:picChg>
        <pc:picChg chg="del">
          <ac:chgData name="Lucinda Cooper" userId="33398f97-853c-47f4-a061-eda567dd9f36" providerId="ADAL" clId="{7515985C-A623-40C8-A867-4B13B5D52748}" dt="2024-10-14T16:06:01.041" v="623" actId="478"/>
          <ac:picMkLst>
            <pc:docMk/>
            <pc:sldMk cId="3765728530" sldId="294"/>
            <ac:picMk id="22" creationId="{AA6E1494-D385-3C9E-6FDC-5F2A37CA8726}"/>
          </ac:picMkLst>
        </pc:picChg>
        <pc:picChg chg="add mod">
          <ac:chgData name="Lucinda Cooper" userId="33398f97-853c-47f4-a061-eda567dd9f36" providerId="ADAL" clId="{7515985C-A623-40C8-A867-4B13B5D52748}" dt="2024-10-14T16:09:15.515" v="646" actId="1076"/>
          <ac:picMkLst>
            <pc:docMk/>
            <pc:sldMk cId="3765728530" sldId="294"/>
            <ac:picMk id="1026" creationId="{AF2257BA-2CEB-3063-A0E2-FA1B5ABC3C24}"/>
          </ac:picMkLst>
        </pc:picChg>
        <pc:picChg chg="mod">
          <ac:chgData name="Lucinda Cooper" userId="33398f97-853c-47f4-a061-eda567dd9f36" providerId="ADAL" clId="{7515985C-A623-40C8-A867-4B13B5D52748}" dt="2024-10-14T16:09:24.640" v="647" actId="167"/>
          <ac:picMkLst>
            <pc:docMk/>
            <pc:sldMk cId="3765728530" sldId="294"/>
            <ac:picMk id="7174" creationId="{078BFE86-B3C1-E710-14AF-C6FA5D04523D}"/>
          </ac:picMkLst>
        </pc:picChg>
      </pc:sldChg>
      <pc:sldChg chg="addSp delSp modSp add del mod">
        <pc:chgData name="Lucinda Cooper" userId="33398f97-853c-47f4-a061-eda567dd9f36" providerId="ADAL" clId="{7515985C-A623-40C8-A867-4B13B5D52748}" dt="2024-10-14T10:58:04.385" v="502" actId="47"/>
        <pc:sldMkLst>
          <pc:docMk/>
          <pc:sldMk cId="258026499" sldId="295"/>
        </pc:sldMkLst>
        <pc:spChg chg="mod">
          <ac:chgData name="Lucinda Cooper" userId="33398f97-853c-47f4-a061-eda567dd9f36" providerId="ADAL" clId="{7515985C-A623-40C8-A867-4B13B5D52748}" dt="2024-10-14T10:31:29.221" v="170" actId="20577"/>
          <ac:spMkLst>
            <pc:docMk/>
            <pc:sldMk cId="258026499" sldId="295"/>
            <ac:spMk id="4" creationId="{CB90FEEE-6F08-BABD-BCDA-8D11C711F2CE}"/>
          </ac:spMkLst>
        </pc:spChg>
        <pc:picChg chg="del mod">
          <ac:chgData name="Lucinda Cooper" userId="33398f97-853c-47f4-a061-eda567dd9f36" providerId="ADAL" clId="{7515985C-A623-40C8-A867-4B13B5D52748}" dt="2024-10-14T10:35:10.901" v="172" actId="478"/>
          <ac:picMkLst>
            <pc:docMk/>
            <pc:sldMk cId="258026499" sldId="295"/>
            <ac:picMk id="3" creationId="{2E00505B-FE20-3EA4-7C6E-14644EE5F9AE}"/>
          </ac:picMkLst>
        </pc:picChg>
        <pc:picChg chg="del">
          <ac:chgData name="Lucinda Cooper" userId="33398f97-853c-47f4-a061-eda567dd9f36" providerId="ADAL" clId="{7515985C-A623-40C8-A867-4B13B5D52748}" dt="2024-10-14T10:35:21.078" v="181" actId="478"/>
          <ac:picMkLst>
            <pc:docMk/>
            <pc:sldMk cId="258026499" sldId="295"/>
            <ac:picMk id="5" creationId="{59D0F786-76B0-36BD-5F7A-A80A2E2374D9}"/>
          </ac:picMkLst>
        </pc:picChg>
        <pc:picChg chg="del mod">
          <ac:chgData name="Lucinda Cooper" userId="33398f97-853c-47f4-a061-eda567dd9f36" providerId="ADAL" clId="{7515985C-A623-40C8-A867-4B13B5D52748}" dt="2024-10-14T10:35:22.045" v="183" actId="478"/>
          <ac:picMkLst>
            <pc:docMk/>
            <pc:sldMk cId="258026499" sldId="295"/>
            <ac:picMk id="6" creationId="{32915D41-42FE-E708-C4A7-69BFBCABD8A5}"/>
          </ac:picMkLst>
        </pc:picChg>
        <pc:picChg chg="add mod">
          <ac:chgData name="Lucinda Cooper" userId="33398f97-853c-47f4-a061-eda567dd9f36" providerId="ADAL" clId="{7515985C-A623-40C8-A867-4B13B5D52748}" dt="2024-10-14T10:37:48.033" v="249" actId="1076"/>
          <ac:picMkLst>
            <pc:docMk/>
            <pc:sldMk cId="258026499" sldId="295"/>
            <ac:picMk id="10" creationId="{EAE51BD5-CFDB-3205-4A71-19A60FFE2E80}"/>
          </ac:picMkLst>
        </pc:picChg>
        <pc:picChg chg="del">
          <ac:chgData name="Lucinda Cooper" userId="33398f97-853c-47f4-a061-eda567dd9f36" providerId="ADAL" clId="{7515985C-A623-40C8-A867-4B13B5D52748}" dt="2024-10-14T10:35:20.061" v="180" actId="478"/>
          <ac:picMkLst>
            <pc:docMk/>
            <pc:sldMk cId="258026499" sldId="295"/>
            <ac:picMk id="12" creationId="{F24DAD7A-C66E-CF23-1B3E-616458CBD776}"/>
          </ac:picMkLst>
        </pc:picChg>
        <pc:picChg chg="add mod">
          <ac:chgData name="Lucinda Cooper" userId="33398f97-853c-47f4-a061-eda567dd9f36" providerId="ADAL" clId="{7515985C-A623-40C8-A867-4B13B5D52748}" dt="2024-10-14T10:37:30.310" v="237" actId="14100"/>
          <ac:picMkLst>
            <pc:docMk/>
            <pc:sldMk cId="258026499" sldId="295"/>
            <ac:picMk id="13" creationId="{CCFF53BF-054C-4278-E7CC-1C2A7EC4C6A3}"/>
          </ac:picMkLst>
        </pc:picChg>
        <pc:picChg chg="add mod">
          <ac:chgData name="Lucinda Cooper" userId="33398f97-853c-47f4-a061-eda567dd9f36" providerId="ADAL" clId="{7515985C-A623-40C8-A867-4B13B5D52748}" dt="2024-10-14T10:42:26.992" v="292" actId="1076"/>
          <ac:picMkLst>
            <pc:docMk/>
            <pc:sldMk cId="258026499" sldId="295"/>
            <ac:picMk id="15" creationId="{217F492C-543C-0E1F-1A7C-CC49FB7256E1}"/>
          </ac:picMkLst>
        </pc:picChg>
        <pc:picChg chg="add del mod">
          <ac:chgData name="Lucinda Cooper" userId="33398f97-853c-47f4-a061-eda567dd9f36" providerId="ADAL" clId="{7515985C-A623-40C8-A867-4B13B5D52748}" dt="2024-10-14T10:42:16.647" v="288" actId="21"/>
          <ac:picMkLst>
            <pc:docMk/>
            <pc:sldMk cId="258026499" sldId="295"/>
            <ac:picMk id="17" creationId="{6A68D143-F5A9-72B7-A075-2819814F1CDE}"/>
          </ac:picMkLst>
        </pc:picChg>
        <pc:picChg chg="add del mod modCrop">
          <ac:chgData name="Lucinda Cooper" userId="33398f97-853c-47f4-a061-eda567dd9f36" providerId="ADAL" clId="{7515985C-A623-40C8-A867-4B13B5D52748}" dt="2024-10-14T10:42:11.448" v="286" actId="21"/>
          <ac:picMkLst>
            <pc:docMk/>
            <pc:sldMk cId="258026499" sldId="295"/>
            <ac:picMk id="18" creationId="{5E8915A3-1C20-A749-3173-650CA91D9232}"/>
          </ac:picMkLst>
        </pc:picChg>
      </pc:sldChg>
      <pc:sldChg chg="modSp mod modTransition setBg">
        <pc:chgData name="Lucinda Cooper" userId="33398f97-853c-47f4-a061-eda567dd9f36" providerId="ADAL" clId="{7515985C-A623-40C8-A867-4B13B5D52748}" dt="2024-10-15T10:33:19.823" v="2884"/>
        <pc:sldMkLst>
          <pc:docMk/>
          <pc:sldMk cId="561978761" sldId="296"/>
        </pc:sldMkLst>
        <pc:spChg chg="mod">
          <ac:chgData name="Lucinda Cooper" userId="33398f97-853c-47f4-a061-eda567dd9f36" providerId="ADAL" clId="{7515985C-A623-40C8-A867-4B13B5D52748}" dt="2024-10-14T16:10:01.466" v="653" actId="14100"/>
          <ac:spMkLst>
            <pc:docMk/>
            <pc:sldMk cId="561978761" sldId="296"/>
            <ac:spMk id="3" creationId="{2EEF192C-7992-2846-BD06-CB5C29D9665E}"/>
          </ac:spMkLst>
        </pc:spChg>
        <pc:picChg chg="mod">
          <ac:chgData name="Lucinda Cooper" userId="33398f97-853c-47f4-a061-eda567dd9f36" providerId="ADAL" clId="{7515985C-A623-40C8-A867-4B13B5D52748}" dt="2024-10-14T16:02:29.861" v="600" actId="1076"/>
          <ac:picMkLst>
            <pc:docMk/>
            <pc:sldMk cId="561978761" sldId="296"/>
            <ac:picMk id="4" creationId="{7CA4AD20-D7D4-E622-4E0C-3F66B1CDC6F8}"/>
          </ac:picMkLst>
        </pc:picChg>
      </pc:sldChg>
      <pc:sldChg chg="new del">
        <pc:chgData name="Lucinda Cooper" userId="33398f97-853c-47f4-a061-eda567dd9f36" providerId="ADAL" clId="{7515985C-A623-40C8-A867-4B13B5D52748}" dt="2024-10-14T10:41:51.121" v="272" actId="47"/>
        <pc:sldMkLst>
          <pc:docMk/>
          <pc:sldMk cId="209747338" sldId="297"/>
        </pc:sldMkLst>
      </pc:sldChg>
      <pc:sldChg chg="addSp delSp modSp add mod ord modTransition setBg addAnim delAnim">
        <pc:chgData name="Lucinda Cooper" userId="33398f97-853c-47f4-a061-eda567dd9f36" providerId="ADAL" clId="{7515985C-A623-40C8-A867-4B13B5D52748}" dt="2024-10-15T10:33:19.823" v="2884"/>
        <pc:sldMkLst>
          <pc:docMk/>
          <pc:sldMk cId="660018853" sldId="298"/>
        </pc:sldMkLst>
        <pc:spChg chg="mod">
          <ac:chgData name="Lucinda Cooper" userId="33398f97-853c-47f4-a061-eda567dd9f36" providerId="ADAL" clId="{7515985C-A623-40C8-A867-4B13B5D52748}" dt="2024-10-14T10:57:21.199" v="489" actId="313"/>
          <ac:spMkLst>
            <pc:docMk/>
            <pc:sldMk cId="660018853" sldId="298"/>
            <ac:spMk id="2" creationId="{0F9DE4CF-6E03-3D85-6D8C-C243FAF7C6A0}"/>
          </ac:spMkLst>
        </pc:spChg>
        <pc:spChg chg="del mod">
          <ac:chgData name="Lucinda Cooper" userId="33398f97-853c-47f4-a061-eda567dd9f36" providerId="ADAL" clId="{7515985C-A623-40C8-A867-4B13B5D52748}" dt="2024-10-14T10:45:42.661" v="405" actId="478"/>
          <ac:spMkLst>
            <pc:docMk/>
            <pc:sldMk cId="660018853" sldId="298"/>
            <ac:spMk id="3" creationId="{2EEF192C-7992-2846-BD06-CB5C29D9665E}"/>
          </ac:spMkLst>
        </pc:spChg>
        <pc:spChg chg="mod ord">
          <ac:chgData name="Lucinda Cooper" userId="33398f97-853c-47f4-a061-eda567dd9f36" providerId="ADAL" clId="{7515985C-A623-40C8-A867-4B13B5D52748}" dt="2024-10-14T10:59:03.786" v="503" actId="1076"/>
          <ac:spMkLst>
            <pc:docMk/>
            <pc:sldMk cId="660018853" sldId="298"/>
            <ac:spMk id="5" creationId="{8AF933CB-F8F9-F4A2-481E-4E28AC199E10}"/>
          </ac:spMkLst>
        </pc:spChg>
        <pc:spChg chg="add del">
          <ac:chgData name="Lucinda Cooper" userId="33398f97-853c-47f4-a061-eda567dd9f36" providerId="ADAL" clId="{7515985C-A623-40C8-A867-4B13B5D52748}" dt="2024-10-14T10:45:04.485" v="321" actId="26606"/>
          <ac:spMkLst>
            <pc:docMk/>
            <pc:sldMk cId="660018853" sldId="298"/>
            <ac:spMk id="23" creationId="{04332831-8EC8-4C6C-92F2-8AD71301E271}"/>
          </ac:spMkLst>
        </pc:spChg>
        <pc:spChg chg="add del">
          <ac:chgData name="Lucinda Cooper" userId="33398f97-853c-47f4-a061-eda567dd9f36" providerId="ADAL" clId="{7515985C-A623-40C8-A867-4B13B5D52748}" dt="2024-10-14T10:45:04.485" v="321" actId="26606"/>
          <ac:spMkLst>
            <pc:docMk/>
            <pc:sldMk cId="660018853" sldId="298"/>
            <ac:spMk id="25" creationId="{E5DBE71A-012C-43FC-8E8D-F5310EED5FE8}"/>
          </ac:spMkLst>
        </pc:spChg>
        <pc:spChg chg="add del">
          <ac:chgData name="Lucinda Cooper" userId="33398f97-853c-47f4-a061-eda567dd9f36" providerId="ADAL" clId="{7515985C-A623-40C8-A867-4B13B5D52748}" dt="2024-10-14T10:50:35.190" v="406" actId="26606"/>
          <ac:spMkLst>
            <pc:docMk/>
            <pc:sldMk cId="660018853" sldId="298"/>
            <ac:spMk id="32" creationId="{04332831-8EC8-4C6C-92F2-8AD71301E271}"/>
          </ac:spMkLst>
        </pc:spChg>
        <pc:spChg chg="add del">
          <ac:chgData name="Lucinda Cooper" userId="33398f97-853c-47f4-a061-eda567dd9f36" providerId="ADAL" clId="{7515985C-A623-40C8-A867-4B13B5D52748}" dt="2024-10-14T10:50:35.190" v="406" actId="26606"/>
          <ac:spMkLst>
            <pc:docMk/>
            <pc:sldMk cId="660018853" sldId="298"/>
            <ac:spMk id="34" creationId="{E5DBE71A-012C-43FC-8E8D-F5310EED5FE8}"/>
          </ac:spMkLst>
        </pc:spChg>
        <pc:spChg chg="add">
          <ac:chgData name="Lucinda Cooper" userId="33398f97-853c-47f4-a061-eda567dd9f36" providerId="ADAL" clId="{7515985C-A623-40C8-A867-4B13B5D52748}" dt="2024-10-14T10:50:35.190" v="406" actId="26606"/>
          <ac:spMkLst>
            <pc:docMk/>
            <pc:sldMk cId="660018853" sldId="298"/>
            <ac:spMk id="41" creationId="{05ECF537-E07B-49C4-8D9B-1C379F649832}"/>
          </ac:spMkLst>
        </pc:spChg>
        <pc:spChg chg="add">
          <ac:chgData name="Lucinda Cooper" userId="33398f97-853c-47f4-a061-eda567dd9f36" providerId="ADAL" clId="{7515985C-A623-40C8-A867-4B13B5D52748}" dt="2024-10-14T10:50:35.190" v="406" actId="26606"/>
          <ac:spMkLst>
            <pc:docMk/>
            <pc:sldMk cId="660018853" sldId="298"/>
            <ac:spMk id="45" creationId="{D47D1D3F-B0A1-4394-BBE3-3D2343A804A4}"/>
          </ac:spMkLst>
        </pc:spChg>
        <pc:picChg chg="del">
          <ac:chgData name="Lucinda Cooper" userId="33398f97-853c-47f4-a061-eda567dd9f36" providerId="ADAL" clId="{7515985C-A623-40C8-A867-4B13B5D52748}" dt="2024-10-14T10:41:56.827" v="274" actId="478"/>
          <ac:picMkLst>
            <pc:docMk/>
            <pc:sldMk cId="660018853" sldId="298"/>
            <ac:picMk id="4" creationId="{7CA4AD20-D7D4-E622-4E0C-3F66B1CDC6F8}"/>
          </ac:picMkLst>
        </pc:picChg>
        <pc:picChg chg="del">
          <ac:chgData name="Lucinda Cooper" userId="33398f97-853c-47f4-a061-eda567dd9f36" providerId="ADAL" clId="{7515985C-A623-40C8-A867-4B13B5D52748}" dt="2024-10-14T10:41:55.362" v="273" actId="478"/>
          <ac:picMkLst>
            <pc:docMk/>
            <pc:sldMk cId="660018853" sldId="298"/>
            <ac:picMk id="6" creationId="{DFE7AED0-4E76-32B4-E25F-A357DEF81475}"/>
          </ac:picMkLst>
        </pc:picChg>
        <pc:picChg chg="add mod">
          <ac:chgData name="Lucinda Cooper" userId="33398f97-853c-47f4-a061-eda567dd9f36" providerId="ADAL" clId="{7515985C-A623-40C8-A867-4B13B5D52748}" dt="2024-10-14T10:42:29.879" v="293"/>
          <ac:picMkLst>
            <pc:docMk/>
            <pc:sldMk cId="660018853" sldId="298"/>
            <ac:picMk id="7" creationId="{08F5FC6C-108E-D849-ECB4-942B320E1E71}"/>
          </ac:picMkLst>
        </pc:picChg>
        <pc:picChg chg="add mod">
          <ac:chgData name="Lucinda Cooper" userId="33398f97-853c-47f4-a061-eda567dd9f36" providerId="ADAL" clId="{7515985C-A623-40C8-A867-4B13B5D52748}" dt="2024-10-14T10:56:15.693" v="477" actId="1076"/>
          <ac:picMkLst>
            <pc:docMk/>
            <pc:sldMk cId="660018853" sldId="298"/>
            <ac:picMk id="8" creationId="{5E221D3C-8A62-5D0C-30A8-DB7BFEA3A9A5}"/>
          </ac:picMkLst>
        </pc:picChg>
        <pc:picChg chg="add mod">
          <ac:chgData name="Lucinda Cooper" userId="33398f97-853c-47f4-a061-eda567dd9f36" providerId="ADAL" clId="{7515985C-A623-40C8-A867-4B13B5D52748}" dt="2024-10-14T10:44:18.063" v="310"/>
          <ac:picMkLst>
            <pc:docMk/>
            <pc:sldMk cId="660018853" sldId="298"/>
            <ac:picMk id="9" creationId="{9C86F1E0-E6F4-A30F-7FF8-E6B1D4EC19EB}"/>
          </ac:picMkLst>
        </pc:picChg>
        <pc:picChg chg="add mod">
          <ac:chgData name="Lucinda Cooper" userId="33398f97-853c-47f4-a061-eda567dd9f36" providerId="ADAL" clId="{7515985C-A623-40C8-A867-4B13B5D52748}" dt="2024-10-14T10:44:35.741" v="315" actId="1076"/>
          <ac:picMkLst>
            <pc:docMk/>
            <pc:sldMk cId="660018853" sldId="298"/>
            <ac:picMk id="10" creationId="{3417AFFB-5BED-DDB6-DB18-6345D889AADA}"/>
          </ac:picMkLst>
        </pc:picChg>
        <pc:picChg chg="add mod">
          <ac:chgData name="Lucinda Cooper" userId="33398f97-853c-47f4-a061-eda567dd9f36" providerId="ADAL" clId="{7515985C-A623-40C8-A867-4B13B5D52748}" dt="2024-10-14T10:56:14.223" v="474" actId="1076"/>
          <ac:picMkLst>
            <pc:docMk/>
            <pc:sldMk cId="660018853" sldId="298"/>
            <ac:picMk id="11" creationId="{4C363AF5-2E35-6017-A5BF-0E34E4CC0269}"/>
          </ac:picMkLst>
        </pc:picChg>
        <pc:picChg chg="add mod">
          <ac:chgData name="Lucinda Cooper" userId="33398f97-853c-47f4-a061-eda567dd9f36" providerId="ADAL" clId="{7515985C-A623-40C8-A867-4B13B5D52748}" dt="2024-10-14T10:55:25.525" v="451" actId="1076"/>
          <ac:picMkLst>
            <pc:docMk/>
            <pc:sldMk cId="660018853" sldId="298"/>
            <ac:picMk id="12" creationId="{177B1BB0-A171-3BF4-7615-8D9C0EB78EC1}"/>
          </ac:picMkLst>
        </pc:picChg>
        <pc:picChg chg="add del mod modCrop">
          <ac:chgData name="Lucinda Cooper" userId="33398f97-853c-47f4-a061-eda567dd9f36" providerId="ADAL" clId="{7515985C-A623-40C8-A867-4B13B5D52748}" dt="2024-10-14T10:57:14.702" v="486" actId="478"/>
          <ac:picMkLst>
            <pc:docMk/>
            <pc:sldMk cId="660018853" sldId="298"/>
            <ac:picMk id="13" creationId="{67F5D27F-4E8F-825A-982B-29BB90ACCE01}"/>
          </ac:picMkLst>
        </pc:picChg>
        <pc:picChg chg="add mod modCrop">
          <ac:chgData name="Lucinda Cooper" userId="33398f97-853c-47f4-a061-eda567dd9f36" providerId="ADAL" clId="{7515985C-A623-40C8-A867-4B13B5D52748}" dt="2024-10-14T10:57:55.696" v="501" actId="1076"/>
          <ac:picMkLst>
            <pc:docMk/>
            <pc:sldMk cId="660018853" sldId="298"/>
            <ac:picMk id="15" creationId="{1F1A120C-5CA9-C674-369A-E7D67FDCB802}"/>
          </ac:picMkLst>
        </pc:picChg>
        <pc:picChg chg="add mod ord modCrop">
          <ac:chgData name="Lucinda Cooper" userId="33398f97-853c-47f4-a061-eda567dd9f36" providerId="ADAL" clId="{7515985C-A623-40C8-A867-4B13B5D52748}" dt="2024-10-14T10:56:14.668" v="475" actId="1076"/>
          <ac:picMkLst>
            <pc:docMk/>
            <pc:sldMk cId="660018853" sldId="298"/>
            <ac:picMk id="17" creationId="{6A68D143-F5A9-72B7-A075-2819814F1CDE}"/>
          </ac:picMkLst>
        </pc:picChg>
        <pc:picChg chg="add del mod ord">
          <ac:chgData name="Lucinda Cooper" userId="33398f97-853c-47f4-a061-eda567dd9f36" providerId="ADAL" clId="{7515985C-A623-40C8-A867-4B13B5D52748}" dt="2024-10-14T10:44:39.015" v="316" actId="478"/>
          <ac:picMkLst>
            <pc:docMk/>
            <pc:sldMk cId="660018853" sldId="298"/>
            <ac:picMk id="18" creationId="{5E8915A3-1C20-A749-3173-650CA91D9232}"/>
          </ac:picMkLst>
        </pc:picChg>
        <pc:cxnChg chg="add del">
          <ac:chgData name="Lucinda Cooper" userId="33398f97-853c-47f4-a061-eda567dd9f36" providerId="ADAL" clId="{7515985C-A623-40C8-A867-4B13B5D52748}" dt="2024-10-14T10:45:04.485" v="321" actId="26606"/>
          <ac:cxnSpMkLst>
            <pc:docMk/>
            <pc:sldMk cId="660018853" sldId="298"/>
            <ac:cxnSpMk id="27" creationId="{EF59F9C7-B16D-416E-BFE6-749BC0ED2287}"/>
          </ac:cxnSpMkLst>
        </pc:cxnChg>
        <pc:cxnChg chg="add del">
          <ac:chgData name="Lucinda Cooper" userId="33398f97-853c-47f4-a061-eda567dd9f36" providerId="ADAL" clId="{7515985C-A623-40C8-A867-4B13B5D52748}" dt="2024-10-14T10:50:35.190" v="406" actId="26606"/>
          <ac:cxnSpMkLst>
            <pc:docMk/>
            <pc:sldMk cId="660018853" sldId="298"/>
            <ac:cxnSpMk id="36" creationId="{EF59F9C7-B16D-416E-BFE6-749BC0ED2287}"/>
          </ac:cxnSpMkLst>
        </pc:cxnChg>
        <pc:cxnChg chg="add">
          <ac:chgData name="Lucinda Cooper" userId="33398f97-853c-47f4-a061-eda567dd9f36" providerId="ADAL" clId="{7515985C-A623-40C8-A867-4B13B5D52748}" dt="2024-10-14T10:50:35.190" v="406" actId="26606"/>
          <ac:cxnSpMkLst>
            <pc:docMk/>
            <pc:sldMk cId="660018853" sldId="298"/>
            <ac:cxnSpMk id="43" creationId="{EBB33CC5-7C5A-438F-A063-EEA85D89F8F2}"/>
          </ac:cxnSpMkLst>
        </pc:cxnChg>
      </pc:sldChg>
      <pc:sldChg chg="new del">
        <pc:chgData name="Lucinda Cooper" userId="33398f97-853c-47f4-a061-eda567dd9f36" providerId="ADAL" clId="{7515985C-A623-40C8-A867-4B13B5D52748}" dt="2024-10-14T16:30:00.065" v="655" actId="2696"/>
        <pc:sldMkLst>
          <pc:docMk/>
          <pc:sldMk cId="1195353231" sldId="299"/>
        </pc:sldMkLst>
      </pc:sldChg>
      <pc:sldChg chg="addSp delSp modSp new mod modTransition setBg">
        <pc:chgData name="Lucinda Cooper" userId="33398f97-853c-47f4-a061-eda567dd9f36" providerId="ADAL" clId="{7515985C-A623-40C8-A867-4B13B5D52748}" dt="2024-10-15T10:35:34.156" v="2954"/>
        <pc:sldMkLst>
          <pc:docMk/>
          <pc:sldMk cId="3828840692" sldId="299"/>
        </pc:sldMkLst>
        <pc:spChg chg="mod">
          <ac:chgData name="Lucinda Cooper" userId="33398f97-853c-47f4-a061-eda567dd9f36" providerId="ADAL" clId="{7515985C-A623-40C8-A867-4B13B5D52748}" dt="2024-10-14T16:55:47.789" v="1730" actId="27636"/>
          <ac:spMkLst>
            <pc:docMk/>
            <pc:sldMk cId="3828840692" sldId="299"/>
            <ac:spMk id="2" creationId="{3C1EF1DE-3592-0339-5C4D-A7129C0E3C3F}"/>
          </ac:spMkLst>
        </pc:spChg>
        <pc:spChg chg="mod">
          <ac:chgData name="Lucinda Cooper" userId="33398f97-853c-47f4-a061-eda567dd9f36" providerId="ADAL" clId="{7515985C-A623-40C8-A867-4B13B5D52748}" dt="2024-10-14T16:56:51.875" v="1806" actId="20577"/>
          <ac:spMkLst>
            <pc:docMk/>
            <pc:sldMk cId="3828840692" sldId="299"/>
            <ac:spMk id="3" creationId="{4075E8D0-A428-2EF4-0A89-51B2D395E4FC}"/>
          </ac:spMkLst>
        </pc:spChg>
        <pc:spChg chg="del mod">
          <ac:chgData name="Lucinda Cooper" userId="33398f97-853c-47f4-a061-eda567dd9f36" providerId="ADAL" clId="{7515985C-A623-40C8-A867-4B13B5D52748}" dt="2024-10-14T16:57:02.975" v="1811" actId="478"/>
          <ac:spMkLst>
            <pc:docMk/>
            <pc:sldMk cId="3828840692" sldId="299"/>
            <ac:spMk id="4" creationId="{046544AF-D177-FC78-9AA5-F8037556766A}"/>
          </ac:spMkLst>
        </pc:spChg>
        <pc:spChg chg="add del mod">
          <ac:chgData name="Lucinda Cooper" userId="33398f97-853c-47f4-a061-eda567dd9f36" providerId="ADAL" clId="{7515985C-A623-40C8-A867-4B13B5D52748}" dt="2024-10-14T17:00:30.387" v="1869" actId="14100"/>
          <ac:spMkLst>
            <pc:docMk/>
            <pc:sldMk cId="3828840692" sldId="299"/>
            <ac:spMk id="5" creationId="{F1519B7B-0AEF-6ECE-EB2F-B2B065333D2D}"/>
          </ac:spMkLst>
        </pc:spChg>
        <pc:picChg chg="add mod">
          <ac:chgData name="Lucinda Cooper" userId="33398f97-853c-47f4-a061-eda567dd9f36" providerId="ADAL" clId="{7515985C-A623-40C8-A867-4B13B5D52748}" dt="2024-10-14T16:57:47.459" v="1816" actId="1076"/>
          <ac:picMkLst>
            <pc:docMk/>
            <pc:sldMk cId="3828840692" sldId="299"/>
            <ac:picMk id="6" creationId="{86738013-E2AA-BEAE-B093-B77A1080E2DE}"/>
          </ac:picMkLst>
        </pc:picChg>
        <pc:picChg chg="add mod">
          <ac:chgData name="Lucinda Cooper" userId="33398f97-853c-47f4-a061-eda567dd9f36" providerId="ADAL" clId="{7515985C-A623-40C8-A867-4B13B5D52748}" dt="2024-10-14T16:57:51.986" v="1817" actId="1076"/>
          <ac:picMkLst>
            <pc:docMk/>
            <pc:sldMk cId="3828840692" sldId="299"/>
            <ac:picMk id="7" creationId="{588BF7A5-D658-A477-FC85-FE6F2498ECC0}"/>
          </ac:picMkLst>
        </pc:picChg>
        <pc:picChg chg="add mod">
          <ac:chgData name="Lucinda Cooper" userId="33398f97-853c-47f4-a061-eda567dd9f36" providerId="ADAL" clId="{7515985C-A623-40C8-A867-4B13B5D52748}" dt="2024-10-14T16:57:54.225" v="1818" actId="1076"/>
          <ac:picMkLst>
            <pc:docMk/>
            <pc:sldMk cId="3828840692" sldId="299"/>
            <ac:picMk id="8" creationId="{3C2ADC9D-1C0E-AC42-8A0F-4616601994CD}"/>
          </ac:picMkLst>
        </pc:picChg>
      </pc:sldChg>
      <pc:sldChg chg="addSp delSp modSp new mod ord setBg">
        <pc:chgData name="Lucinda Cooper" userId="33398f97-853c-47f4-a061-eda567dd9f36" providerId="ADAL" clId="{7515985C-A623-40C8-A867-4B13B5D52748}" dt="2024-10-15T10:33:19.823" v="2884"/>
        <pc:sldMkLst>
          <pc:docMk/>
          <pc:sldMk cId="2781328452" sldId="300"/>
        </pc:sldMkLst>
        <pc:spChg chg="add del mod">
          <ac:chgData name="Lucinda Cooper" userId="33398f97-853c-47f4-a061-eda567dd9f36" providerId="ADAL" clId="{7515985C-A623-40C8-A867-4B13B5D52748}" dt="2024-10-15T10:16:42.642" v="2674" actId="1076"/>
          <ac:spMkLst>
            <pc:docMk/>
            <pc:sldMk cId="2781328452" sldId="300"/>
            <ac:spMk id="2" creationId="{84D62742-FF37-0D0E-8460-8B055651E3C9}"/>
          </ac:spMkLst>
        </pc:spChg>
        <pc:spChg chg="mod">
          <ac:chgData name="Lucinda Cooper" userId="33398f97-853c-47f4-a061-eda567dd9f36" providerId="ADAL" clId="{7515985C-A623-40C8-A867-4B13B5D52748}" dt="2024-10-15T10:18:42.140" v="2771" actId="1076"/>
          <ac:spMkLst>
            <pc:docMk/>
            <pc:sldMk cId="2781328452" sldId="300"/>
            <ac:spMk id="3" creationId="{5152DDDD-90F0-FB01-69A0-881242DDFDD6}"/>
          </ac:spMkLst>
        </pc:spChg>
        <pc:spChg chg="mod ord">
          <ac:chgData name="Lucinda Cooper" userId="33398f97-853c-47f4-a061-eda567dd9f36" providerId="ADAL" clId="{7515985C-A623-40C8-A867-4B13B5D52748}" dt="2024-10-15T10:12:19.898" v="2497" actId="26606"/>
          <ac:spMkLst>
            <pc:docMk/>
            <pc:sldMk cId="2781328452" sldId="300"/>
            <ac:spMk id="4" creationId="{C4AA2716-1B70-7890-CEB3-644E3DB4D332}"/>
          </ac:spMkLst>
        </pc:spChg>
        <pc:spChg chg="add mod">
          <ac:chgData name="Lucinda Cooper" userId="33398f97-853c-47f4-a061-eda567dd9f36" providerId="ADAL" clId="{7515985C-A623-40C8-A867-4B13B5D52748}" dt="2024-10-15T10:18:09.122" v="2768" actId="1076"/>
          <ac:spMkLst>
            <pc:docMk/>
            <pc:sldMk cId="2781328452" sldId="300"/>
            <ac:spMk id="9" creationId="{04F0C8B2-C253-9681-9CAF-6EA0781ED32A}"/>
          </ac:spMkLst>
        </pc:spChg>
        <pc:spChg chg="add del">
          <ac:chgData name="Lucinda Cooper" userId="33398f97-853c-47f4-a061-eda567dd9f36" providerId="ADAL" clId="{7515985C-A623-40C8-A867-4B13B5D52748}" dt="2024-10-15T10:12:17.054" v="2495" actId="26606"/>
          <ac:spMkLst>
            <pc:docMk/>
            <pc:sldMk cId="2781328452" sldId="300"/>
            <ac:spMk id="13" creationId="{C6639C11-2201-4CEA-87CE-E3697239B019}"/>
          </ac:spMkLst>
        </pc:spChg>
        <pc:spChg chg="add del">
          <ac:chgData name="Lucinda Cooper" userId="33398f97-853c-47f4-a061-eda567dd9f36" providerId="ADAL" clId="{7515985C-A623-40C8-A867-4B13B5D52748}" dt="2024-10-15T10:12:17.054" v="2495" actId="26606"/>
          <ac:spMkLst>
            <pc:docMk/>
            <pc:sldMk cId="2781328452" sldId="300"/>
            <ac:spMk id="17" creationId="{89C73B4C-C80F-48A3-94D2-5F1593FEC0EE}"/>
          </ac:spMkLst>
        </pc:spChg>
        <pc:spChg chg="add del">
          <ac:chgData name="Lucinda Cooper" userId="33398f97-853c-47f4-a061-eda567dd9f36" providerId="ADAL" clId="{7515985C-A623-40C8-A867-4B13B5D52748}" dt="2024-10-15T10:12:17.054" v="2495" actId="26606"/>
          <ac:spMkLst>
            <pc:docMk/>
            <pc:sldMk cId="2781328452" sldId="300"/>
            <ac:spMk id="19" creationId="{14D7463C-593C-4F75-96CE-80BF75D47796}"/>
          </ac:spMkLst>
        </pc:spChg>
        <pc:spChg chg="add del">
          <ac:chgData name="Lucinda Cooper" userId="33398f97-853c-47f4-a061-eda567dd9f36" providerId="ADAL" clId="{7515985C-A623-40C8-A867-4B13B5D52748}" dt="2024-10-15T10:12:17.054" v="2495" actId="26606"/>
          <ac:spMkLst>
            <pc:docMk/>
            <pc:sldMk cId="2781328452" sldId="300"/>
            <ac:spMk id="21" creationId="{C06FC8A9-2A9D-425F-B2F3-2B4994E89A4A}"/>
          </ac:spMkLst>
        </pc:spChg>
        <pc:spChg chg="add del">
          <ac:chgData name="Lucinda Cooper" userId="33398f97-853c-47f4-a061-eda567dd9f36" providerId="ADAL" clId="{7515985C-A623-40C8-A867-4B13B5D52748}" dt="2024-10-15T10:12:17.054" v="2495" actId="26606"/>
          <ac:spMkLst>
            <pc:docMk/>
            <pc:sldMk cId="2781328452" sldId="300"/>
            <ac:spMk id="23" creationId="{58FFF4AE-8285-47ED-8C12-9723754968D8}"/>
          </ac:spMkLst>
        </pc:spChg>
        <pc:spChg chg="add del">
          <ac:chgData name="Lucinda Cooper" userId="33398f97-853c-47f4-a061-eda567dd9f36" providerId="ADAL" clId="{7515985C-A623-40C8-A867-4B13B5D52748}" dt="2024-10-15T10:12:17.054" v="2495" actId="26606"/>
          <ac:spMkLst>
            <pc:docMk/>
            <pc:sldMk cId="2781328452" sldId="300"/>
            <ac:spMk id="25" creationId="{2DE98002-4D04-4D69-824A-A44CDDFC411C}"/>
          </ac:spMkLst>
        </pc:spChg>
        <pc:spChg chg="add del">
          <ac:chgData name="Lucinda Cooper" userId="33398f97-853c-47f4-a061-eda567dd9f36" providerId="ADAL" clId="{7515985C-A623-40C8-A867-4B13B5D52748}" dt="2024-10-15T10:12:19.898" v="2497" actId="26606"/>
          <ac:spMkLst>
            <pc:docMk/>
            <pc:sldMk cId="2781328452" sldId="300"/>
            <ac:spMk id="27" creationId="{127CEDC4-B408-4AAD-B675-F0C37F470B90}"/>
          </ac:spMkLst>
        </pc:spChg>
        <pc:picChg chg="add mod ord">
          <ac:chgData name="Lucinda Cooper" userId="33398f97-853c-47f4-a061-eda567dd9f36" providerId="ADAL" clId="{7515985C-A623-40C8-A867-4B13B5D52748}" dt="2024-10-15T10:12:50.546" v="2508" actId="1076"/>
          <ac:picMkLst>
            <pc:docMk/>
            <pc:sldMk cId="2781328452" sldId="300"/>
            <ac:picMk id="6" creationId="{5BBDBED4-D625-F06A-A364-7AE05E5ECE42}"/>
          </ac:picMkLst>
        </pc:picChg>
        <pc:picChg chg="add mod">
          <ac:chgData name="Lucinda Cooper" userId="33398f97-853c-47f4-a061-eda567dd9f36" providerId="ADAL" clId="{7515985C-A623-40C8-A867-4B13B5D52748}" dt="2024-10-15T10:15:53.212" v="2663" actId="1076"/>
          <ac:picMkLst>
            <pc:docMk/>
            <pc:sldMk cId="2781328452" sldId="300"/>
            <ac:picMk id="8" creationId="{E58AFDDE-5DD9-AF0F-D1E3-0C300C75CC7A}"/>
          </ac:picMkLst>
        </pc:picChg>
        <pc:cxnChg chg="add del">
          <ac:chgData name="Lucinda Cooper" userId="33398f97-853c-47f4-a061-eda567dd9f36" providerId="ADAL" clId="{7515985C-A623-40C8-A867-4B13B5D52748}" dt="2024-10-15T10:12:17.054" v="2495" actId="26606"/>
          <ac:cxnSpMkLst>
            <pc:docMk/>
            <pc:sldMk cId="2781328452" sldId="300"/>
            <ac:cxnSpMk id="15" creationId="{04667F20-B753-4E0D-8522-204A4F0B8881}"/>
          </ac:cxnSpMkLst>
        </pc:cxnChg>
        <pc:cxnChg chg="add del">
          <ac:chgData name="Lucinda Cooper" userId="33398f97-853c-47f4-a061-eda567dd9f36" providerId="ADAL" clId="{7515985C-A623-40C8-A867-4B13B5D52748}" dt="2024-10-15T10:12:19.898" v="2497" actId="26606"/>
          <ac:cxnSpMkLst>
            <pc:docMk/>
            <pc:sldMk cId="2781328452" sldId="300"/>
            <ac:cxnSpMk id="28" creationId="{CAD8FA7B-F4E5-4080-8EE2-1B28C890D1F2}"/>
          </ac:cxnSpMkLst>
        </pc:cxnChg>
      </pc:sldChg>
      <pc:sldMasterChg chg="setBg modSldLayout">
        <pc:chgData name="Lucinda Cooper" userId="33398f97-853c-47f4-a061-eda567dd9f36" providerId="ADAL" clId="{7515985C-A623-40C8-A867-4B13B5D52748}" dt="2024-10-15T10:33:19.823" v="2884"/>
        <pc:sldMasterMkLst>
          <pc:docMk/>
          <pc:sldMasterMk cId="2429801403" sldId="2147484329"/>
        </pc:sldMasterMkLst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2911374375" sldId="2147484330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2794974494" sldId="2147484331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779084321" sldId="2147484332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155416126" sldId="2147484333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2724421709" sldId="2147484334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3733723714" sldId="2147484335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2742480006" sldId="2147484336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3471374823" sldId="2147484337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2368638281" sldId="2147484338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1137581717" sldId="2147484339"/>
          </pc:sldLayoutMkLst>
        </pc:sldLayoutChg>
        <pc:sldLayoutChg chg="setBg">
          <pc:chgData name="Lucinda Cooper" userId="33398f97-853c-47f4-a061-eda567dd9f36" providerId="ADAL" clId="{7515985C-A623-40C8-A867-4B13B5D52748}" dt="2024-10-15T10:33:19.823" v="2884"/>
          <pc:sldLayoutMkLst>
            <pc:docMk/>
            <pc:sldMasterMk cId="2429801403" sldId="2147484329"/>
            <pc:sldLayoutMk cId="410398912" sldId="214748434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1D7FAE-1E06-4F8C-8B13-AE83947D37CA}" type="datetime1">
              <a:rPr lang="en-GB" smtClean="0"/>
              <a:t>15/10/2024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DDEDF6-FF44-4638-BB07-B63DE698F164}" type="datetime1">
              <a:rPr lang="en-GB" noProof="0" smtClean="0"/>
              <a:t>15/10/2024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Quarter level</a:t>
            </a:r>
          </a:p>
          <a:p>
            <a:pPr lvl="4" rt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CCA95-4F40-4CDD-BF1E-B8C9EB86EE73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18CCA95-4F40-4CDD-BF1E-B8C9EB86EE73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56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18CCA95-4F40-4CDD-BF1E-B8C9EB86EE73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838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424F363-1A1E-4C80-9B28-F25C7FF8AF45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13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E313A-33FE-4A55-8324-0FEF6E05313B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8CE3-EABF-4478-820D-CA435E9C5FBD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0BD2-9E41-4BB6-9225-522CA37BE711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9BE53-36FA-4849-895A-0E39392725A9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90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97C1-AD66-4AAD-B899-5C4AC095D8BD}" type="datetime1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1969-C7AF-4A53-AFE2-55E1D83D7E8D}" type="datetime1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5B6E-1CC5-4D79-AEEA-62D2AB4BB4C9}" type="datetime1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2F1B-0430-4FBD-9542-BED4FF613F35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2ED9-F8B3-4261-B077-5C00BB30192E}" type="datetime1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B50-D83A-44ED-A518-4A56E1715775}" type="datetime1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6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AB39414-E02A-4370-8D80-7EC75EF4BECF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www.leveltwo.org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801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hyperlink" Target="http://www.leveltwo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21" Type="http://schemas.openxmlformats.org/officeDocument/2006/relationships/image" Target="../media/image41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JP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6.pn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3E26-2D58-C00E-F95A-2B05C0FE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Level Two Youth Project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FC562F0-9991-F49B-3E6F-DCB377BC3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B509207-CF36-44E5-DF76-7A34BE8B8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94763" y="4960138"/>
            <a:ext cx="3200400" cy="1463040"/>
          </a:xfrm>
        </p:spPr>
        <p:txBody>
          <a:bodyPr/>
          <a:lstStyle/>
          <a:p>
            <a:pPr algn="ctr"/>
            <a:r>
              <a:rPr lang="en-GB" dirty="0"/>
              <a:t> Free Community Services Supporting Young People </a:t>
            </a:r>
          </a:p>
          <a:p>
            <a:pPr algn="ctr"/>
            <a:r>
              <a:rPr lang="en-GB" dirty="0"/>
              <a:t>Aged 7-25 years 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2BA15A1-11B5-C444-24E6-BA1910A9F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rgbClr val="FFFFFF">
                    <a:alpha val="80000"/>
                  </a:srgbClr>
                </a:solidFill>
                <a:latin typeface="+mj-lt"/>
                <a:ea typeface="+mn-ea"/>
                <a:cs typeface="+mn-cs"/>
              </a:rPr>
              <a:t>www.leveltwo.org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6A6D9F-9313-6F81-FC56-941211AA1102}"/>
              </a:ext>
            </a:extLst>
          </p:cNvPr>
          <p:cNvSpPr txBox="1"/>
          <p:nvPr/>
        </p:nvSpPr>
        <p:spPr>
          <a:xfrm>
            <a:off x="8837768" y="3432155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200"/>
              </a:spcAft>
              <a:buClr>
                <a:schemeClr val="accent2"/>
              </a:buClr>
              <a:buSzPct val="100000"/>
            </a:pPr>
            <a:r>
              <a:rPr lang="en-US" dirty="0">
                <a:solidFill>
                  <a:srgbClr val="FFFFFF"/>
                </a:solidFill>
              </a:rPr>
              <a:t>Supporting young people 7-25 years</a:t>
            </a:r>
          </a:p>
        </p:txBody>
      </p:sp>
      <p:pic>
        <p:nvPicPr>
          <p:cNvPr id="1038" name="Picture 14" descr="Suffolk Community Foundation | LinkedIn">
            <a:extLst>
              <a:ext uri="{FF2B5EF4-FFF2-40B4-BE49-F238E27FC236}">
                <a16:creationId xmlns:a16="http://schemas.microsoft.com/office/drawing/2014/main" id="{130417BE-D356-0D6E-8089-8A0D1F44C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 b="22672"/>
          <a:stretch/>
        </p:blipFill>
        <p:spPr bwMode="auto">
          <a:xfrm>
            <a:off x="3142926" y="2872035"/>
            <a:ext cx="2848279" cy="155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department for culture media and sport jpeg">
            <a:extLst>
              <a:ext uri="{FF2B5EF4-FFF2-40B4-BE49-F238E27FC236}">
                <a16:creationId xmlns:a16="http://schemas.microsoft.com/office/drawing/2014/main" id="{30B1FF74-B736-7EA6-71A8-B14C6544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327" y="3143751"/>
            <a:ext cx="2223803" cy="108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logo for a children's company&#10;&#10;Description automatically generated">
            <a:extLst>
              <a:ext uri="{FF2B5EF4-FFF2-40B4-BE49-F238E27FC236}">
                <a16:creationId xmlns:a16="http://schemas.microsoft.com/office/drawing/2014/main" id="{C97583E3-081C-BA05-E420-9317ED3E3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32" y="3084975"/>
            <a:ext cx="2095843" cy="1126516"/>
          </a:xfrm>
          <a:prstGeom prst="rect">
            <a:avLst/>
          </a:prstGeom>
        </p:spPr>
      </p:pic>
      <p:pic>
        <p:nvPicPr>
          <p:cNvPr id="16" name="Picture 15" descr="Image result for national lottery community fund jpeg">
            <a:extLst>
              <a:ext uri="{FF2B5EF4-FFF2-40B4-BE49-F238E27FC236}">
                <a16:creationId xmlns:a16="http://schemas.microsoft.com/office/drawing/2014/main" id="{FA3E0481-527C-EC6D-7055-0D0789F3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1967" y="3204044"/>
            <a:ext cx="2693392" cy="932906"/>
          </a:xfrm>
          <a:prstGeom prst="rect">
            <a:avLst/>
          </a:prstGeom>
          <a:noFill/>
        </p:spPr>
      </p:pic>
      <p:pic>
        <p:nvPicPr>
          <p:cNvPr id="25" name="Picture 24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45584DCA-7943-7E33-38E6-872221863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75" y="388355"/>
            <a:ext cx="3068656" cy="30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9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F1DE-3592-0339-5C4D-A7129C0E3C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www.leveltwo.org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5E8D0-A428-2EF4-0A89-51B2D395E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429000" cy="1463040"/>
          </a:xfrm>
        </p:spPr>
        <p:txBody>
          <a:bodyPr/>
          <a:lstStyle/>
          <a:p>
            <a:r>
              <a:rPr lang="en-GB" dirty="0"/>
              <a:t>Contact us: fydg@leveltwo.org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19B7B-0AEF-6ECE-EB2F-B2B065333D2D}"/>
              </a:ext>
            </a:extLst>
          </p:cNvPr>
          <p:cNvSpPr>
            <a:spLocks/>
          </p:cNvSpPr>
          <p:nvPr/>
        </p:nvSpPr>
        <p:spPr>
          <a:xfrm>
            <a:off x="653144" y="603410"/>
            <a:ext cx="10602686" cy="2020047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25000" lnSpcReduction="20000"/>
          </a:bodyPr>
          <a:lstStyle/>
          <a:p>
            <a:endParaRPr lang="en-GB" sz="8000" dirty="0">
              <a:solidFill>
                <a:schemeClr val="bg1"/>
              </a:solidFill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Level Two services are available to young people aged 7-25. </a:t>
            </a:r>
          </a:p>
          <a:p>
            <a:pPr algn="ctr"/>
            <a:endParaRPr lang="en-GB" sz="8000" dirty="0">
              <a:solidFill>
                <a:schemeClr val="bg1"/>
              </a:solidFill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We're here to listen and support you when you need it. 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We provide spaces to relax, meet new people, and explore your 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creativity, whether that’s in the art room, the music studio, in Arts Award or out in the community.</a:t>
            </a:r>
          </a:p>
          <a:p>
            <a:pPr algn="ctr"/>
            <a:endParaRPr lang="en-GB" sz="8000" dirty="0">
              <a:solidFill>
                <a:schemeClr val="bg1"/>
              </a:solidFill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We understand that youth sessions aren’t for everyone, and that’s okay. 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Let us know what services and activities you’d like to see, and we’ll do our best to make them happen.</a:t>
            </a:r>
          </a:p>
          <a:p>
            <a:pPr algn="ctr"/>
            <a:endParaRPr lang="en-GB" sz="8000" dirty="0">
              <a:solidFill>
                <a:schemeClr val="bg1"/>
              </a:solidFill>
            </a:endParaRPr>
          </a:p>
          <a:p>
            <a:pPr algn="ctr"/>
            <a:endParaRPr lang="en-GB" sz="8000" dirty="0">
              <a:solidFill>
                <a:schemeClr val="bg1"/>
              </a:solidFill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Thanks for listening.</a:t>
            </a:r>
          </a:p>
          <a:p>
            <a:pPr algn="ctr"/>
            <a:endParaRPr lang="en-GB" sz="1600" dirty="0"/>
          </a:p>
          <a:p>
            <a:pPr algn="ctr" defTabSz="402336">
              <a:spcAft>
                <a:spcPts val="600"/>
              </a:spcAft>
            </a:pPr>
            <a:endParaRPr lang="en-GB" sz="1584" kern="1200" dirty="0">
              <a:solidFill>
                <a:srgbClr val="555555"/>
              </a:solidFill>
              <a:latin typeface="+mn-lt"/>
              <a:ea typeface="+mn-ea"/>
              <a:cs typeface="+mn-cs"/>
            </a:endParaRPr>
          </a:p>
          <a:p>
            <a:pPr algn="ctr" defTabSz="402336">
              <a:spcAft>
                <a:spcPts val="600"/>
              </a:spcAft>
            </a:pPr>
            <a:endParaRPr lang="en-GB" sz="1584" kern="1200" dirty="0">
              <a:solidFill>
                <a:srgbClr val="555555"/>
              </a:solidFill>
              <a:latin typeface="+mn-lt"/>
              <a:ea typeface="+mn-ea"/>
              <a:cs typeface="+mn-cs"/>
            </a:endParaRPr>
          </a:p>
          <a:p>
            <a:pPr algn="ctr" defTabSz="402336">
              <a:spcAft>
                <a:spcPts val="600"/>
              </a:spcAft>
            </a:pPr>
            <a:endParaRPr lang="en-GB" sz="4400" kern="1200" cap="all" dirty="0">
              <a:solidFill>
                <a:schemeClr val="bg1"/>
              </a:solidFill>
              <a:latin typeface="Tw Cen MT Condensed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6" name="Picture 5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86738013-E2AA-BEAE-B093-B77A1080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4" y="4845921"/>
            <a:ext cx="1577256" cy="1577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BF7A5-D658-A477-FC85-FE6F2498E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44" y="5946988"/>
            <a:ext cx="509547" cy="509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2ADC9D-1C0E-AC42-8A0F-461660199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04" y="5968855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4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4CC3B8-68D3-235E-A2F8-39AE9A9B48F0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0467051">
            <a:off x="607395" y="484936"/>
            <a:ext cx="1795641" cy="1226788"/>
          </a:xfrm>
          <a:prstGeom prst="rect">
            <a:avLst/>
          </a:prstGeom>
        </p:spPr>
      </p:pic>
      <p:pic>
        <p:nvPicPr>
          <p:cNvPr id="18" name="Picture 17" descr="A group of people sitting at a desk with computers and guitars&#10;&#10;Description automatically generated">
            <a:extLst>
              <a:ext uri="{FF2B5EF4-FFF2-40B4-BE49-F238E27FC236}">
                <a16:creationId xmlns:a16="http://schemas.microsoft.com/office/drawing/2014/main" id="{2EE7F008-2E87-CD1B-F725-CF7D0153A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4" t="-571" r="-4375" b="22996"/>
          <a:stretch/>
        </p:blipFill>
        <p:spPr>
          <a:xfrm rot="20683090">
            <a:off x="745810" y="2957607"/>
            <a:ext cx="1760425" cy="1275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11E795-3E3F-8C5A-87D8-E8D5A1C33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1960">
            <a:off x="9851914" y="373526"/>
            <a:ext cx="1996526" cy="1291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D6F94-4BD3-BBC1-CD31-7E473977D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Two Youth Sessions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DE152-1CCE-6851-C432-6D87528C6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@ The Hub Cobbold Road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4437AA-DBE2-4041-FABA-236A32217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4226">
            <a:off x="9803467" y="2988443"/>
            <a:ext cx="1816938" cy="1396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3FFA0-D7DF-A258-5200-8AE4891C2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7706">
            <a:off x="9943301" y="1576596"/>
            <a:ext cx="1813753" cy="1360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0131E-0EF2-C607-94BC-95F046B9A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6986">
            <a:off x="691527" y="1711594"/>
            <a:ext cx="1725671" cy="1294253"/>
          </a:xfrm>
          <a:prstGeom prst="rect">
            <a:avLst/>
          </a:prstGeom>
        </p:spPr>
      </p:pic>
      <p:pic>
        <p:nvPicPr>
          <p:cNvPr id="4" name="Picture 3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64076AC5-ACA4-E3D4-1D2D-4B7BD654A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4867773"/>
            <a:ext cx="1555404" cy="15554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D1383-54AF-03B0-0620-6DF68F10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965055" y="6515541"/>
            <a:ext cx="5901459" cy="274320"/>
          </a:xfrm>
        </p:spPr>
        <p:txBody>
          <a:bodyPr/>
          <a:lstStyle/>
          <a:p>
            <a:r>
              <a:rPr lang="en-US" sz="2000" dirty="0"/>
              <a:t>www.leveltwo.org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F2148-F3C3-1327-1100-D8151C5654D8}"/>
              </a:ext>
            </a:extLst>
          </p:cNvPr>
          <p:cNvSpPr txBox="1"/>
          <p:nvPr/>
        </p:nvSpPr>
        <p:spPr>
          <a:xfrm>
            <a:off x="2865788" y="373561"/>
            <a:ext cx="65116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54279"/>
                </a:solidFill>
              </a:rPr>
              <a:t>YOUTH SESSIONS @ LEVEL TWO</a:t>
            </a:r>
          </a:p>
          <a:p>
            <a:pPr algn="ctr"/>
            <a:endParaRPr lang="en-GB" b="1" dirty="0"/>
          </a:p>
          <a:p>
            <a:pPr algn="ctr"/>
            <a:r>
              <a:rPr lang="en-GB" dirty="0">
                <a:solidFill>
                  <a:srgbClr val="054279"/>
                </a:solidFill>
              </a:rPr>
              <a:t>MONDAY - YEAR 7 - 4:00 - 5:30PM </a:t>
            </a:r>
          </a:p>
          <a:p>
            <a:pPr algn="ctr"/>
            <a:endParaRPr lang="en-GB" dirty="0">
              <a:solidFill>
                <a:srgbClr val="054279"/>
              </a:solidFill>
            </a:endParaRPr>
          </a:p>
          <a:p>
            <a:pPr algn="ctr"/>
            <a:r>
              <a:rPr lang="en-GB" dirty="0">
                <a:solidFill>
                  <a:srgbClr val="054279"/>
                </a:solidFill>
              </a:rPr>
              <a:t>WEDNESDAY DRAMA SESSION - 10-25 YEARS - 4:00 - 5:30PM </a:t>
            </a:r>
          </a:p>
          <a:p>
            <a:pPr algn="ctr"/>
            <a:endParaRPr lang="en-GB" dirty="0">
              <a:solidFill>
                <a:srgbClr val="054279"/>
              </a:solidFill>
            </a:endParaRPr>
          </a:p>
          <a:p>
            <a:pPr algn="ctr"/>
            <a:r>
              <a:rPr lang="en-GB" dirty="0">
                <a:solidFill>
                  <a:srgbClr val="054279"/>
                </a:solidFill>
              </a:rPr>
              <a:t>WEDNESDAY YOUNG ADULTS SESSION - YEAR 11+ -25YRS</a:t>
            </a:r>
          </a:p>
          <a:p>
            <a:pPr algn="ctr"/>
            <a:r>
              <a:rPr lang="en-GB" dirty="0">
                <a:solidFill>
                  <a:srgbClr val="054279"/>
                </a:solidFill>
              </a:rPr>
              <a:t>  5:30 - 7:00PM </a:t>
            </a:r>
          </a:p>
          <a:p>
            <a:pPr algn="ctr"/>
            <a:endParaRPr lang="en-GB" dirty="0">
              <a:solidFill>
                <a:srgbClr val="054279"/>
              </a:solidFill>
            </a:endParaRPr>
          </a:p>
          <a:p>
            <a:pPr algn="ctr"/>
            <a:r>
              <a:rPr lang="en-GB" dirty="0">
                <a:solidFill>
                  <a:srgbClr val="054279"/>
                </a:solidFill>
              </a:rPr>
              <a:t>THURSDAY- YEAR 8, 9, 10 SESSION </a:t>
            </a:r>
          </a:p>
          <a:p>
            <a:pPr algn="ctr"/>
            <a:r>
              <a:rPr lang="en-GB" dirty="0">
                <a:solidFill>
                  <a:srgbClr val="054279"/>
                </a:solidFill>
              </a:rPr>
              <a:t>4:00- 5.30PM</a:t>
            </a:r>
          </a:p>
          <a:p>
            <a:pPr algn="ctr"/>
            <a:endParaRPr lang="en-GB" dirty="0">
              <a:solidFill>
                <a:srgbClr val="054279"/>
              </a:solidFill>
            </a:endParaRPr>
          </a:p>
          <a:p>
            <a:pPr algn="ctr"/>
            <a:r>
              <a:rPr lang="en-GB" dirty="0">
                <a:solidFill>
                  <a:srgbClr val="054279"/>
                </a:solidFill>
              </a:rPr>
              <a:t> SATURDAY - OPEN SESSION - YEAR 6+ -25YRS  </a:t>
            </a:r>
          </a:p>
          <a:p>
            <a:pPr algn="ctr"/>
            <a:r>
              <a:rPr lang="en-GB" dirty="0">
                <a:solidFill>
                  <a:srgbClr val="054279"/>
                </a:solidFill>
              </a:rPr>
              <a:t>10:30 - 12:00PM</a:t>
            </a:r>
          </a:p>
        </p:txBody>
      </p:sp>
    </p:spTree>
    <p:extLst>
      <p:ext uri="{BB962C8B-B14F-4D97-AF65-F5344CB8AC3E}">
        <p14:creationId xmlns:p14="http://schemas.microsoft.com/office/powerpoint/2010/main" val="210819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2" name="Rectangle 8201">
            <a:extLst>
              <a:ext uri="{FF2B5EF4-FFF2-40B4-BE49-F238E27FC236}">
                <a16:creationId xmlns:a16="http://schemas.microsoft.com/office/drawing/2014/main" id="{5A42D552-3E9A-4AE8-BF5A-9FA0F5F22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4" name="Rectangle 8203">
            <a:extLst>
              <a:ext uri="{FF2B5EF4-FFF2-40B4-BE49-F238E27FC236}">
                <a16:creationId xmlns:a16="http://schemas.microsoft.com/office/drawing/2014/main" id="{0FD372BD-5826-41D5-935A-8E77B0C7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5" y="4676775"/>
            <a:ext cx="10917644" cy="1546950"/>
          </a:xfrm>
          <a:prstGeom prst="rect">
            <a:avLst/>
          </a:prstGeom>
          <a:solidFill>
            <a:srgbClr val="373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DE4CF-6E03-3D85-6D8C-C243FAF7C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865" y="4773068"/>
            <a:ext cx="7277100" cy="135436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Level Two Mentoring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F192C-7992-2846-BD06-CB5C29D96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773068"/>
            <a:ext cx="2695575" cy="135436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Referrals can be made via our website </a:t>
            </a:r>
            <a:r>
              <a:rPr lang="en-GB" dirty="0">
                <a:solidFill>
                  <a:srgbClr val="FFFFFF"/>
                </a:solidFill>
                <a:hlinkClick r:id="rId2"/>
              </a:rPr>
              <a:t>www.leveltwo.org</a:t>
            </a:r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8206" name="Straight Connector 8205">
            <a:extLst>
              <a:ext uri="{FF2B5EF4-FFF2-40B4-BE49-F238E27FC236}">
                <a16:creationId xmlns:a16="http://schemas.microsoft.com/office/drawing/2014/main" id="{005D9C86-280F-45BF-B237-CBBDBA2B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4993050"/>
            <a:ext cx="0" cy="914400"/>
          </a:xfrm>
          <a:prstGeom prst="line">
            <a:avLst/>
          </a:prstGeom>
          <a:ln w="19050">
            <a:solidFill>
              <a:srgbClr val="8D2D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3B53EB75-DAFA-22E3-E7E1-F7F766FA1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676775"/>
            <a:ext cx="1667276" cy="1667276"/>
          </a:xfrm>
          <a:prstGeom prst="rect">
            <a:avLst/>
          </a:prstGeom>
        </p:spPr>
      </p:pic>
      <p:pic>
        <p:nvPicPr>
          <p:cNvPr id="1034" name="Picture 10" descr="Image result for relationships">
            <a:extLst>
              <a:ext uri="{FF2B5EF4-FFF2-40B4-BE49-F238E27FC236}">
                <a16:creationId xmlns:a16="http://schemas.microsoft.com/office/drawing/2014/main" id="{0732AE47-0729-9B51-AA38-ADA2EB88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10" y="1297170"/>
            <a:ext cx="2344295" cy="23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Mental Health Awareness Campaign">
            <a:extLst>
              <a:ext uri="{FF2B5EF4-FFF2-40B4-BE49-F238E27FC236}">
                <a16:creationId xmlns:a16="http://schemas.microsoft.com/office/drawing/2014/main" id="{AC871E3A-2779-0E1D-B6EC-0EEA79CF9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2"/>
          <a:stretch/>
        </p:blipFill>
        <p:spPr bwMode="auto">
          <a:xfrm>
            <a:off x="813695" y="1277238"/>
            <a:ext cx="2149036" cy="233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teen anxiety">
            <a:extLst>
              <a:ext uri="{FF2B5EF4-FFF2-40B4-BE49-F238E27FC236}">
                <a16:creationId xmlns:a16="http://schemas.microsoft.com/office/drawing/2014/main" id="{83614A9F-6513-29F8-7BAE-9E5B889B0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1" t="-1829" r="1531" b="1829"/>
          <a:stretch/>
        </p:blipFill>
        <p:spPr bwMode="auto">
          <a:xfrm>
            <a:off x="6383145" y="1277238"/>
            <a:ext cx="2344295" cy="24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wellbeing">
            <a:extLst>
              <a:ext uri="{FF2B5EF4-FFF2-40B4-BE49-F238E27FC236}">
                <a16:creationId xmlns:a16="http://schemas.microsoft.com/office/drawing/2014/main" id="{E8734476-510E-102C-653B-18A01753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40" y="1297170"/>
            <a:ext cx="2438400" cy="238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8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2742-FF37-0D0E-8460-8B055651E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87" y="5019739"/>
            <a:ext cx="7772400" cy="1463040"/>
          </a:xfrm>
        </p:spPr>
        <p:txBody>
          <a:bodyPr/>
          <a:lstStyle/>
          <a:p>
            <a:r>
              <a:rPr lang="en-GB" dirty="0"/>
              <a:t>Sexual health support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2DDDD-90F0-FB01-69A0-881242DDF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599" y="4987317"/>
            <a:ext cx="3200400" cy="1463040"/>
          </a:xfrm>
        </p:spPr>
        <p:txBody>
          <a:bodyPr/>
          <a:lstStyle/>
          <a:p>
            <a:r>
              <a:rPr lang="en-GB" dirty="0"/>
              <a:t> Confidential support and advice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A2716-1B70-7890-CEB3-644E3DB4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www.leveltwo.org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DBED4-D625-F06A-A364-7AE05E5EC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554" y="245147"/>
            <a:ext cx="2918491" cy="4134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AFDDE-5DD9-AF0F-D1E3-0C300C75C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96" y="680888"/>
            <a:ext cx="7449911" cy="1607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F0C8B2-C253-9681-9CAF-6EA0781ED32A}"/>
              </a:ext>
            </a:extLst>
          </p:cNvPr>
          <p:cNvSpPr txBox="1"/>
          <p:nvPr/>
        </p:nvSpPr>
        <p:spPr>
          <a:xfrm>
            <a:off x="2658979" y="2856181"/>
            <a:ext cx="3777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54279"/>
                </a:solidFill>
              </a:rPr>
              <a:t>Download the EC-Card app</a:t>
            </a:r>
            <a:br>
              <a:rPr lang="en-GB" sz="2000" dirty="0">
                <a:solidFill>
                  <a:srgbClr val="054279"/>
                </a:solidFill>
              </a:rPr>
            </a:br>
            <a:r>
              <a:rPr lang="en-GB" sz="2000" dirty="0">
                <a:solidFill>
                  <a:srgbClr val="054279"/>
                </a:solidFill>
              </a:rPr>
              <a:t>Level Two Hub is an approved provider of sexual health products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813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F9DE4CF-6E03-3D85-6D8C-C243FAF7C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Two Detached Sessions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F192C-7992-2846-BD06-CB5C29D96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9937" y="5090766"/>
            <a:ext cx="3200400" cy="1463040"/>
          </a:xfrm>
        </p:spPr>
        <p:txBody>
          <a:bodyPr/>
          <a:lstStyle/>
          <a:p>
            <a:r>
              <a:rPr lang="en-GB" dirty="0"/>
              <a:t>Reaching out in the community  </a:t>
            </a:r>
          </a:p>
        </p:txBody>
      </p:sp>
      <p:pic>
        <p:nvPicPr>
          <p:cNvPr id="5" name="Picture 4" descr="A group of kids sitting on the ground eating food&#10;&#10;Description automatically generated">
            <a:extLst>
              <a:ext uri="{FF2B5EF4-FFF2-40B4-BE49-F238E27FC236}">
                <a16:creationId xmlns:a16="http://schemas.microsoft.com/office/drawing/2014/main" id="{9868389A-D027-845F-BC1C-B7BFD88C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21" y="524586"/>
            <a:ext cx="2526211" cy="1894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ABC5B-FFB7-9412-46F8-206FCE058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420" y="502926"/>
            <a:ext cx="2555092" cy="1916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42617-0B3B-5761-BE88-5C981547A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564" y="2852518"/>
            <a:ext cx="2453271" cy="1379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BE77F-760E-D1C3-646D-532B2C794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423" y="2852518"/>
            <a:ext cx="2555092" cy="1437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A5709-A139-0584-27E0-3C7AA07F3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366" y="2419245"/>
            <a:ext cx="2801523" cy="1916319"/>
          </a:xfrm>
          <a:prstGeom prst="rect">
            <a:avLst/>
          </a:prstGeom>
        </p:spPr>
      </p:pic>
      <p:pic>
        <p:nvPicPr>
          <p:cNvPr id="4" name="Picture 3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1A399430-CA27-277A-5F74-FBD9C3BFC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85" y="434823"/>
            <a:ext cx="1801486" cy="180148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F29CF6-1C5A-7195-0F22-5BBF6A7F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790788" y="6435615"/>
            <a:ext cx="5901459" cy="274320"/>
          </a:xfrm>
        </p:spPr>
        <p:txBody>
          <a:bodyPr/>
          <a:lstStyle/>
          <a:p>
            <a:r>
              <a:rPr lang="en-US" sz="2000" dirty="0"/>
              <a:t>www.leveltwo.org</a:t>
            </a:r>
          </a:p>
        </p:txBody>
      </p:sp>
    </p:spTree>
    <p:extLst>
      <p:ext uri="{BB962C8B-B14F-4D97-AF65-F5344CB8AC3E}">
        <p14:creationId xmlns:p14="http://schemas.microsoft.com/office/powerpoint/2010/main" val="225503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078BFE86-B3C1-E710-14AF-C6FA5D045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183" y="3264603"/>
            <a:ext cx="1880863" cy="11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group of people on a stage&#10;&#10;Description automatically generated">
            <a:extLst>
              <a:ext uri="{FF2B5EF4-FFF2-40B4-BE49-F238E27FC236}">
                <a16:creationId xmlns:a16="http://schemas.microsoft.com/office/drawing/2014/main" id="{7CE7C9E7-C2BF-954D-09D4-A9FA71733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1128" y="1618106"/>
            <a:ext cx="1409073" cy="1056805"/>
          </a:xfrm>
          <a:prstGeom prst="rect">
            <a:avLst/>
          </a:prstGeom>
        </p:spPr>
      </p:pic>
      <p:pic>
        <p:nvPicPr>
          <p:cNvPr id="10" name="Picture 9" descr="A framed picture of a person's face&#10;&#10;Description automatically generated">
            <a:extLst>
              <a:ext uri="{FF2B5EF4-FFF2-40B4-BE49-F238E27FC236}">
                <a16:creationId xmlns:a16="http://schemas.microsoft.com/office/drawing/2014/main" id="{16DF084B-AF1F-E033-7FF9-1029BC775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06" y="683523"/>
            <a:ext cx="609246" cy="8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06310-0312-1161-7B01-1255942BEF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Two And The Arts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05CF4-22F6-E93E-4CD2-F26C9C980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12845"/>
            <a:ext cx="3398520" cy="1463040"/>
          </a:xfrm>
        </p:spPr>
        <p:txBody>
          <a:bodyPr/>
          <a:lstStyle/>
          <a:p>
            <a:r>
              <a:rPr lang="en-GB" dirty="0"/>
              <a:t>Inspiring creativity and </a:t>
            </a:r>
          </a:p>
          <a:p>
            <a:r>
              <a:rPr lang="en-GB" dirty="0"/>
              <a:t>self-exploration in all that we do</a:t>
            </a:r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00BEB310-2F99-4D27-0F73-7B2645EA2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81" y="613536"/>
            <a:ext cx="657438" cy="876583"/>
          </a:xfrm>
          <a:prstGeom prst="rect">
            <a:avLst/>
          </a:prstGeom>
        </p:spPr>
      </p:pic>
      <p:pic>
        <p:nvPicPr>
          <p:cNvPr id="4" name="Picture 3" descr="A child standing in a room&#10;&#10;Description automatically generated">
            <a:extLst>
              <a:ext uri="{FF2B5EF4-FFF2-40B4-BE49-F238E27FC236}">
                <a16:creationId xmlns:a16="http://schemas.microsoft.com/office/drawing/2014/main" id="{EDCDDAB8-9BDA-1F0F-DAC2-4FE69600E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98" y="1764844"/>
            <a:ext cx="719486" cy="89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hild standing in a room with pictures on the wall&#10;&#10;Description automatically generated">
            <a:extLst>
              <a:ext uri="{FF2B5EF4-FFF2-40B4-BE49-F238E27FC236}">
                <a16:creationId xmlns:a16="http://schemas.microsoft.com/office/drawing/2014/main" id="{0BD194A2-67F4-6380-7C79-FC3E15943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8" y="1784114"/>
            <a:ext cx="657438" cy="87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hild standing in front of a wall with pictures&#10;&#10;Description automatically generated">
            <a:extLst>
              <a:ext uri="{FF2B5EF4-FFF2-40B4-BE49-F238E27FC236}">
                <a16:creationId xmlns:a16="http://schemas.microsoft.com/office/drawing/2014/main" id="{5DCB24C6-D4C1-2C74-A8FD-4D99DDA4C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964" y="3045748"/>
            <a:ext cx="695509" cy="87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framed picture of a person with a half face&#10;&#10;Description automatically generated">
            <a:extLst>
              <a:ext uri="{FF2B5EF4-FFF2-40B4-BE49-F238E27FC236}">
                <a16:creationId xmlns:a16="http://schemas.microsoft.com/office/drawing/2014/main" id="{674F237A-3A42-3FFF-73FB-A77C23C090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5"/>
          <a:stretch/>
        </p:blipFill>
        <p:spPr bwMode="auto">
          <a:xfrm>
            <a:off x="555665" y="2869503"/>
            <a:ext cx="751364" cy="86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6" name="Picture 8" descr="Image result for arts award centre">
            <a:extLst>
              <a:ext uri="{FF2B5EF4-FFF2-40B4-BE49-F238E27FC236}">
                <a16:creationId xmlns:a16="http://schemas.microsoft.com/office/drawing/2014/main" id="{5EA3EBD6-6A7A-D80B-57F1-E284718AF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46" y="-236352"/>
            <a:ext cx="351096" cy="1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ay be art of text">
            <a:extLst>
              <a:ext uri="{FF2B5EF4-FFF2-40B4-BE49-F238E27FC236}">
                <a16:creationId xmlns:a16="http://schemas.microsoft.com/office/drawing/2014/main" id="{D1CA9664-5BCB-418D-2E3B-24E3D885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70" y="1684641"/>
            <a:ext cx="1204456" cy="12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May be an image of 1 person and text">
            <a:extLst>
              <a:ext uri="{FF2B5EF4-FFF2-40B4-BE49-F238E27FC236}">
                <a16:creationId xmlns:a16="http://schemas.microsoft.com/office/drawing/2014/main" id="{1EC628DF-A409-8792-0633-F72D87FA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95" y="811399"/>
            <a:ext cx="940032" cy="9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Image result for all shapes felixstowe">
            <a:extLst>
              <a:ext uri="{FF2B5EF4-FFF2-40B4-BE49-F238E27FC236}">
                <a16:creationId xmlns:a16="http://schemas.microsoft.com/office/drawing/2014/main" id="{2D1F714B-956E-1FE2-9B18-38A69858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69" y="1903793"/>
            <a:ext cx="1204455" cy="8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May be an image of 7 people and skateboard">
            <a:extLst>
              <a:ext uri="{FF2B5EF4-FFF2-40B4-BE49-F238E27FC236}">
                <a16:creationId xmlns:a16="http://schemas.microsoft.com/office/drawing/2014/main" id="{EEC7BFF5-2CDA-2478-8C9B-4A004D95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30" y="3045748"/>
            <a:ext cx="1682001" cy="11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E31E5D-CB41-691B-1E6B-F3BBCB4644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67" y="2411667"/>
            <a:ext cx="1236365" cy="1236365"/>
          </a:xfrm>
          <a:prstGeom prst="rect">
            <a:avLst/>
          </a:prstGeom>
        </p:spPr>
      </p:pic>
      <p:pic>
        <p:nvPicPr>
          <p:cNvPr id="20" name="Picture 19" descr="A painting of a tiger on a wall&#10;&#10;Description automatically generated">
            <a:extLst>
              <a:ext uri="{FF2B5EF4-FFF2-40B4-BE49-F238E27FC236}">
                <a16:creationId xmlns:a16="http://schemas.microsoft.com/office/drawing/2014/main" id="{FA0CFF36-7292-00AD-6276-DD4176EDF2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1" y="651407"/>
            <a:ext cx="685211" cy="876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6B5639-4051-31B8-C6A6-6F388E45E2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80663" y="2956572"/>
            <a:ext cx="671909" cy="895878"/>
          </a:xfrm>
          <a:prstGeom prst="rect">
            <a:avLst/>
          </a:prstGeom>
        </p:spPr>
      </p:pic>
      <p:pic>
        <p:nvPicPr>
          <p:cNvPr id="7180" name="Picture 12" descr="Image result for art award centre">
            <a:extLst>
              <a:ext uri="{FF2B5EF4-FFF2-40B4-BE49-F238E27FC236}">
                <a16:creationId xmlns:a16="http://schemas.microsoft.com/office/drawing/2014/main" id="{50F45078-ABE4-2AD9-7627-6F150C463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478" y="650032"/>
            <a:ext cx="1527959" cy="8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19B7ED0D-F7CD-785F-770C-0C92705D77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2" y="4833609"/>
            <a:ext cx="1621511" cy="1621511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B054753-2DCC-D6B8-0BE8-3D70A7E3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872" y="6537987"/>
            <a:ext cx="5901459" cy="274320"/>
          </a:xfrm>
        </p:spPr>
        <p:txBody>
          <a:bodyPr/>
          <a:lstStyle/>
          <a:p>
            <a:pPr algn="l"/>
            <a:r>
              <a:rPr lang="en-US" sz="2000" dirty="0"/>
              <a:t>www.leveltwo.org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2257BA-2CEB-3063-A0E2-FA1B5ABC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502" y="982717"/>
            <a:ext cx="1094955" cy="109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people on a stage&#10;&#10;Description automatically generated">
            <a:extLst>
              <a:ext uri="{FF2B5EF4-FFF2-40B4-BE49-F238E27FC236}">
                <a16:creationId xmlns:a16="http://schemas.microsoft.com/office/drawing/2014/main" id="{C34A4C37-6B4A-7971-C120-E9FD7AF2D9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4831" y="2317547"/>
            <a:ext cx="1509484" cy="11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2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E4CF-6E03-3D85-6D8C-C243FAF7C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Two Sustainability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F192C-7992-2846-BD06-CB5C29D96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0897" y="4960137"/>
            <a:ext cx="3200400" cy="1463040"/>
          </a:xfrm>
        </p:spPr>
        <p:txBody>
          <a:bodyPr/>
          <a:lstStyle/>
          <a:p>
            <a:r>
              <a:rPr lang="en-GB" dirty="0"/>
              <a:t>Supporting our community and environment to thrive</a:t>
            </a:r>
          </a:p>
        </p:txBody>
      </p:sp>
      <p:pic>
        <p:nvPicPr>
          <p:cNvPr id="9" name="Picture 8" descr="A garden with plants and signs&#10;&#10;Description automatically generated">
            <a:extLst>
              <a:ext uri="{FF2B5EF4-FFF2-40B4-BE49-F238E27FC236}">
                <a16:creationId xmlns:a16="http://schemas.microsoft.com/office/drawing/2014/main" id="{6EDB2154-C8B0-AB44-4FA3-3E1F488F5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78" y="916879"/>
            <a:ext cx="3602849" cy="2702137"/>
          </a:xfrm>
          <a:prstGeom prst="rect">
            <a:avLst/>
          </a:prstGeom>
        </p:spPr>
      </p:pic>
      <p:pic>
        <p:nvPicPr>
          <p:cNvPr id="11" name="Picture 10" descr="A blue butterfly on a plant&#10;&#10;Description automatically generated">
            <a:extLst>
              <a:ext uri="{FF2B5EF4-FFF2-40B4-BE49-F238E27FC236}">
                <a16:creationId xmlns:a16="http://schemas.microsoft.com/office/drawing/2014/main" id="{B0CEF3AC-D6EA-A505-0AE3-9C014BC6B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72" y="916879"/>
            <a:ext cx="1660433" cy="1245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B69294-1E3F-256C-37E8-F4956332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171" y="2305707"/>
            <a:ext cx="1660433" cy="1313309"/>
          </a:xfrm>
          <a:prstGeom prst="rect">
            <a:avLst/>
          </a:prstGeom>
        </p:spPr>
      </p:pic>
      <p:pic>
        <p:nvPicPr>
          <p:cNvPr id="3074" name="Picture 2" descr="No photo description available.,">
            <a:extLst>
              <a:ext uri="{FF2B5EF4-FFF2-40B4-BE49-F238E27FC236}">
                <a16:creationId xmlns:a16="http://schemas.microsoft.com/office/drawing/2014/main" id="{2ECDB60C-D40D-41D7-EAAE-184FF61BD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5296" y="644433"/>
            <a:ext cx="1191635" cy="17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tuffed toy in a bench&#10;&#10;Description automatically generated">
            <a:extLst>
              <a:ext uri="{FF2B5EF4-FFF2-40B4-BE49-F238E27FC236}">
                <a16:creationId xmlns:a16="http://schemas.microsoft.com/office/drawing/2014/main" id="{92D573D3-8A48-09F1-93B1-AC2B9EBF1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92" y="2375738"/>
            <a:ext cx="1738677" cy="1304008"/>
          </a:xfrm>
          <a:prstGeom prst="rect">
            <a:avLst/>
          </a:prstGeom>
        </p:spPr>
      </p:pic>
      <p:pic>
        <p:nvPicPr>
          <p:cNvPr id="4" name="Picture 3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7CA4AD20-D7D4-E622-4E0C-3F66B1CDC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3" y="4698403"/>
            <a:ext cx="1767438" cy="17674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933CB-F8F9-F4A2-481E-4E28AC19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827678" y="6465841"/>
            <a:ext cx="5901459" cy="274320"/>
          </a:xfrm>
        </p:spPr>
        <p:txBody>
          <a:bodyPr/>
          <a:lstStyle/>
          <a:p>
            <a:r>
              <a:rPr lang="en-US" sz="2000" dirty="0"/>
              <a:t>www.leveltwo.org</a:t>
            </a:r>
          </a:p>
        </p:txBody>
      </p:sp>
    </p:spTree>
    <p:extLst>
      <p:ext uri="{BB962C8B-B14F-4D97-AF65-F5344CB8AC3E}">
        <p14:creationId xmlns:p14="http://schemas.microsoft.com/office/powerpoint/2010/main" val="366194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5ECF537-E07B-49C4-8D9B-1C379F649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DE4CF-6E03-3D85-6D8C-C243FAF7C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9271" y="681318"/>
            <a:ext cx="3492552" cy="3221475"/>
          </a:xfrm>
        </p:spPr>
        <p:txBody>
          <a:bodyPr anchor="b">
            <a:normAutofit/>
          </a:bodyPr>
          <a:lstStyle/>
          <a:p>
            <a:pPr algn="l"/>
            <a:r>
              <a:rPr lang="en-GB" sz="4400" dirty="0"/>
              <a:t>Level Two </a:t>
            </a:r>
            <a:br>
              <a:rPr lang="en-GB" sz="4400" dirty="0"/>
            </a:br>
            <a:r>
              <a:rPr lang="en-GB" sz="4400" dirty="0"/>
              <a:t>Music and Multimedia Studio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B33CC5-7C5A-438F-A063-EEA85D89F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566" y="3925122"/>
            <a:ext cx="2926080" cy="0"/>
          </a:xfrm>
          <a:prstGeom prst="line">
            <a:avLst/>
          </a:prstGeom>
          <a:ln w="19050">
            <a:solidFill>
              <a:srgbClr val="EBA8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933CB-F8F9-F4A2-481E-4E28AC19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80814" y="6257089"/>
            <a:ext cx="2765112" cy="50518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www.leveltwo.org</a:t>
            </a:r>
          </a:p>
        </p:txBody>
      </p:sp>
      <p:pic>
        <p:nvPicPr>
          <p:cNvPr id="8" name="Picture 7" descr="A microphone and a group of guitars&#10;&#10;Description automatically generated">
            <a:extLst>
              <a:ext uri="{FF2B5EF4-FFF2-40B4-BE49-F238E27FC236}">
                <a16:creationId xmlns:a16="http://schemas.microsoft.com/office/drawing/2014/main" id="{5E221D3C-8A62-5D0C-30A8-DB7BFEA3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3" r="-3" b="7354"/>
          <a:stretch/>
        </p:blipFill>
        <p:spPr>
          <a:xfrm>
            <a:off x="3392092" y="3264090"/>
            <a:ext cx="4027002" cy="3593910"/>
          </a:xfrm>
          <a:prstGeom prst="rect">
            <a:avLst/>
          </a:prstGeom>
        </p:spPr>
      </p:pic>
      <p:pic>
        <p:nvPicPr>
          <p:cNvPr id="17" name="Picture 16" descr="A keyboard and a monitor on a desk&#10;&#10;Description automatically generated">
            <a:extLst>
              <a:ext uri="{FF2B5EF4-FFF2-40B4-BE49-F238E27FC236}">
                <a16:creationId xmlns:a16="http://schemas.microsoft.com/office/drawing/2014/main" id="{6A68D143-F5A9-72B7-A075-2819814F1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8" r="-1" b="7390"/>
          <a:stretch/>
        </p:blipFill>
        <p:spPr>
          <a:xfrm>
            <a:off x="875006" y="-17241"/>
            <a:ext cx="4113440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47D1D3F-B0A1-4394-BBE3-3D2343A80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1182" y="640080"/>
            <a:ext cx="2077912" cy="2462169"/>
          </a:xfrm>
          <a:prstGeom prst="rect">
            <a:avLst/>
          </a:prstGeom>
          <a:solidFill>
            <a:srgbClr val="884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electronic device with knobs and buttons&#10;&#10;Description automatically generated">
            <a:extLst>
              <a:ext uri="{FF2B5EF4-FFF2-40B4-BE49-F238E27FC236}">
                <a16:creationId xmlns:a16="http://schemas.microsoft.com/office/drawing/2014/main" id="{4C363AF5-2E35-6017-A5BF-0E34E4CC0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r="2" b="3704"/>
          <a:stretch/>
        </p:blipFill>
        <p:spPr>
          <a:xfrm>
            <a:off x="3274" y="4069977"/>
            <a:ext cx="3230733" cy="2019928"/>
          </a:xfrm>
          <a:prstGeom prst="rect">
            <a:avLst/>
          </a:prstGeom>
        </p:spPr>
      </p:pic>
      <p:pic>
        <p:nvPicPr>
          <p:cNvPr id="12" name="Picture 11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177B1BB0-A171-3BF4-7615-8D9C0EB7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93" y="5333999"/>
            <a:ext cx="1208981" cy="1208981"/>
          </a:xfrm>
          <a:prstGeom prst="rect">
            <a:avLst/>
          </a:prstGeom>
        </p:spPr>
      </p:pic>
      <p:pic>
        <p:nvPicPr>
          <p:cNvPr id="15" name="Picture 14" descr="A desk with a computer and speakers&#10;&#10;Description automatically generated">
            <a:extLst>
              <a:ext uri="{FF2B5EF4-FFF2-40B4-BE49-F238E27FC236}">
                <a16:creationId xmlns:a16="http://schemas.microsoft.com/office/drawing/2014/main" id="{1F1A120C-5CA9-C674-369A-E7D67FDCB8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10964" r="-2355" b="13673"/>
          <a:stretch/>
        </p:blipFill>
        <p:spPr>
          <a:xfrm>
            <a:off x="5258955" y="243856"/>
            <a:ext cx="2529807" cy="28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E4CF-6E03-3D85-6D8C-C243FAF7C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Two </a:t>
            </a:r>
            <a:br>
              <a:rPr lang="en-GB" dirty="0"/>
            </a:br>
            <a:r>
              <a:rPr lang="en-GB" dirty="0"/>
              <a:t>Music Production workshop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F192C-7992-2846-BD06-CB5C29D96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9956" y="1567984"/>
            <a:ext cx="3668808" cy="1638059"/>
          </a:xfrm>
        </p:spPr>
        <p:txBody>
          <a:bodyPr>
            <a:noAutofit/>
          </a:bodyPr>
          <a:lstStyle/>
          <a:p>
            <a:endParaRPr lang="en-GB" sz="2000" dirty="0"/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Second week of Half Term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5 – 8</a:t>
            </a:r>
            <a:r>
              <a:rPr lang="en-GB" sz="2000" b="1" baseline="30000" dirty="0">
                <a:solidFill>
                  <a:schemeClr val="bg1"/>
                </a:solidFill>
              </a:rPr>
              <a:t>th</a:t>
            </a:r>
            <a:r>
              <a:rPr lang="en-GB" sz="2000" b="1" dirty="0">
                <a:solidFill>
                  <a:schemeClr val="bg1"/>
                </a:solidFill>
              </a:rPr>
              <a:t> October.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Complete the course to gain free access to the music studio</a:t>
            </a:r>
          </a:p>
          <a:p>
            <a:endParaRPr lang="en-GB" sz="2000" dirty="0"/>
          </a:p>
        </p:txBody>
      </p:sp>
      <p:pic>
        <p:nvPicPr>
          <p:cNvPr id="4" name="Picture 3" descr="A purple heart with orange and white stripes&#10;&#10;Description automatically generated">
            <a:extLst>
              <a:ext uri="{FF2B5EF4-FFF2-40B4-BE49-F238E27FC236}">
                <a16:creationId xmlns:a16="http://schemas.microsoft.com/office/drawing/2014/main" id="{7CA4AD20-D7D4-E622-4E0C-3F66B1CDC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210" y="5013976"/>
            <a:ext cx="1355361" cy="135536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933CB-F8F9-F4A2-481E-4E28AC19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827678" y="6465841"/>
            <a:ext cx="5901459" cy="274320"/>
          </a:xfrm>
        </p:spPr>
        <p:txBody>
          <a:bodyPr/>
          <a:lstStyle/>
          <a:p>
            <a:r>
              <a:rPr lang="en-US" sz="2000" dirty="0"/>
              <a:t>www.leveltwo.org</a:t>
            </a:r>
          </a:p>
        </p:txBody>
      </p:sp>
      <p:pic>
        <p:nvPicPr>
          <p:cNvPr id="6" name="Music Production Workshop">
            <a:hlinkClick r:id="" action="ppaction://media"/>
            <a:extLst>
              <a:ext uri="{FF2B5EF4-FFF2-40B4-BE49-F238E27FC236}">
                <a16:creationId xmlns:a16="http://schemas.microsoft.com/office/drawing/2014/main" id="{DFE7AED0-4E76-32B4-E25F-A357DEF814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79" y="591758"/>
            <a:ext cx="6045124" cy="34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7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B0F2AC-8567-4D03-BFFC-653DB596C528}">
  <ds:schemaRefs>
    <ds:schemaRef ds:uri="230e9df3-be65-4c73-a93b-d1236ebd677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71af3243-3dd4-4a8d-8c0d-dd76da1f02a5"/>
    <ds:schemaRef ds:uri="http://schemas.microsoft.com/office/infopath/2007/PartnerControls"/>
    <ds:schemaRef ds:uri="http://schemas.microsoft.com/office/2006/metadata/properties"/>
    <ds:schemaRef ds:uri="16c05727-aa75-4e4a-9b5f-8a80a1165891"/>
    <ds:schemaRef ds:uri="http://purl.org/dc/elements/1.1/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2F7BF6-CD39-4568-B8BD-EA8D252E100B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985</TotalTime>
  <Words>349</Words>
  <Application>Microsoft Office PowerPoint</Application>
  <PresentationFormat>Widescreen</PresentationFormat>
  <Paragraphs>65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Tw Cen MT</vt:lpstr>
      <vt:lpstr>Tw Cen MT Condensed</vt:lpstr>
      <vt:lpstr>Wingdings 3</vt:lpstr>
      <vt:lpstr>Integral</vt:lpstr>
      <vt:lpstr>Level Two Youth Project </vt:lpstr>
      <vt:lpstr>Level Two Youth Sessions </vt:lpstr>
      <vt:lpstr>Level Two Mentoring  </vt:lpstr>
      <vt:lpstr>Sexual health support </vt:lpstr>
      <vt:lpstr>Level Two Detached Sessions     </vt:lpstr>
      <vt:lpstr>Level Two And The Arts </vt:lpstr>
      <vt:lpstr>Level Two Sustainability   </vt:lpstr>
      <vt:lpstr>Level Two  Music and Multimedia Studio</vt:lpstr>
      <vt:lpstr>Level Two  Music Production workshop   </vt:lpstr>
      <vt:lpstr> www.leveltwo.org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Lucinda Cooper</cp:lastModifiedBy>
  <cp:revision>17</cp:revision>
  <dcterms:created xsi:type="dcterms:W3CDTF">2024-03-01T17:57:05Z</dcterms:created>
  <dcterms:modified xsi:type="dcterms:W3CDTF">2024-10-15T10:39:18Z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